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342C1-8E61-44CA-901F-BE5B2DE4C98C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14B0D-F743-4035-B205-FBB0B951A4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N+1/2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86758B-2DD7-40B7-9C6A-9935A29C10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77F56-1274-48A9-9B75-0009C47F909E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D2E03-755B-4ECA-8965-B654E10E2B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Section #2  Quiz 1 Stem and Leaf Plot (N=36)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X| 7</a:t>
            </a:r>
          </a:p>
          <a:p>
            <a:r>
              <a:rPr lang="en-US" dirty="0" smtClean="0"/>
              <a:t>1|147889(6)</a:t>
            </a:r>
          </a:p>
          <a:p>
            <a:r>
              <a:rPr lang="en-US" dirty="0" smtClean="0"/>
              <a:t>2|244689(6)</a:t>
            </a:r>
          </a:p>
          <a:p>
            <a:r>
              <a:rPr lang="en-US" dirty="0" smtClean="0"/>
              <a:t>3|11122223333444567799</a:t>
            </a:r>
          </a:p>
          <a:p>
            <a:r>
              <a:rPr lang="en-US" dirty="0" smtClean="0"/>
              <a:t>4|002</a:t>
            </a:r>
          </a:p>
          <a:p>
            <a:endParaRPr lang="en-US" dirty="0" smtClean="0"/>
          </a:p>
          <a:p>
            <a:r>
              <a:rPr lang="en-US" dirty="0" smtClean="0"/>
              <a:t>Mean=29.36; M=32; Mode= 32, 33;  s=8.68;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Section #2  Quiz 1 Stem and Leaf Plot (N=36)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#2  Quiz 1 Stem and Leaf Plot (N=36)</dc:title>
  <dc:creator>Owner</dc:creator>
  <cp:lastModifiedBy>Owner</cp:lastModifiedBy>
  <cp:revision>1</cp:revision>
  <dcterms:created xsi:type="dcterms:W3CDTF">2012-08-29T17:31:59Z</dcterms:created>
  <dcterms:modified xsi:type="dcterms:W3CDTF">2012-08-29T17:32:43Z</dcterms:modified>
</cp:coreProperties>
</file>