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77" r:id="rId3"/>
    <p:sldId id="257" r:id="rId4"/>
    <p:sldId id="271" r:id="rId5"/>
    <p:sldId id="258" r:id="rId6"/>
    <p:sldId id="259" r:id="rId7"/>
    <p:sldId id="261" r:id="rId8"/>
    <p:sldId id="262" r:id="rId9"/>
    <p:sldId id="275" r:id="rId10"/>
    <p:sldId id="276" r:id="rId11"/>
    <p:sldId id="263" r:id="rId12"/>
    <p:sldId id="268" r:id="rId13"/>
    <p:sldId id="264" r:id="rId14"/>
    <p:sldId id="265" r:id="rId15"/>
    <p:sldId id="266" r:id="rId16"/>
    <p:sldId id="267" r:id="rId17"/>
    <p:sldId id="269" r:id="rId18"/>
    <p:sldId id="270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1" autoAdjust="0"/>
    <p:restoredTop sz="94660"/>
  </p:normalViewPr>
  <p:slideViewPr>
    <p:cSldViewPr>
      <p:cViewPr>
        <p:scale>
          <a:sx n="60" d="100"/>
          <a:sy n="60" d="100"/>
        </p:scale>
        <p:origin x="-898" y="-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8E9912-96B2-4618-B3B4-672B913B2EE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1B5633-928F-4C81-BFB7-103ADCC809CD}">
      <dgm:prSet phldrT="[Text]"/>
      <dgm:spPr/>
      <dgm:t>
        <a:bodyPr/>
        <a:lstStyle/>
        <a:p>
          <a:r>
            <a:rPr lang="en-US" dirty="0" smtClean="0"/>
            <a:t>Communicator</a:t>
          </a:r>
          <a:endParaRPr lang="en-US" dirty="0"/>
        </a:p>
      </dgm:t>
    </dgm:pt>
    <dgm:pt modelId="{A28CCDF1-AB23-4FF4-9320-DC4D0CA7148F}" type="parTrans" cxnId="{F880C1FC-2C03-4F23-8D0B-99385CEED9DF}">
      <dgm:prSet/>
      <dgm:spPr/>
      <dgm:t>
        <a:bodyPr/>
        <a:lstStyle/>
        <a:p>
          <a:endParaRPr lang="en-US"/>
        </a:p>
      </dgm:t>
    </dgm:pt>
    <dgm:pt modelId="{354044FE-831E-4BDF-AFF6-FE2DC2A4BCF6}" type="sibTrans" cxnId="{F880C1FC-2C03-4F23-8D0B-99385CEED9DF}">
      <dgm:prSet/>
      <dgm:spPr/>
      <dgm:t>
        <a:bodyPr/>
        <a:lstStyle/>
        <a:p>
          <a:endParaRPr lang="en-US"/>
        </a:p>
      </dgm:t>
    </dgm:pt>
    <dgm:pt modelId="{4876892B-C25B-4F37-8235-FBD91035238F}">
      <dgm:prSet phldrT="[Text]"/>
      <dgm:spPr/>
      <dgm:t>
        <a:bodyPr/>
        <a:lstStyle/>
        <a:p>
          <a:r>
            <a:rPr lang="en-US" dirty="0" smtClean="0"/>
            <a:t>Encode</a:t>
          </a:r>
          <a:endParaRPr lang="en-US" dirty="0"/>
        </a:p>
      </dgm:t>
    </dgm:pt>
    <dgm:pt modelId="{42AB118D-AEE2-4C43-A93C-F0FB9F713C90}" type="parTrans" cxnId="{A97569E5-C40D-4998-9AFC-C45CC6337E0A}">
      <dgm:prSet/>
      <dgm:spPr/>
      <dgm:t>
        <a:bodyPr/>
        <a:lstStyle/>
        <a:p>
          <a:endParaRPr lang="en-US"/>
        </a:p>
      </dgm:t>
    </dgm:pt>
    <dgm:pt modelId="{04F18B67-740C-4C93-BA0B-6B8E868ADD7D}" type="sibTrans" cxnId="{A97569E5-C40D-4998-9AFC-C45CC6337E0A}">
      <dgm:prSet/>
      <dgm:spPr/>
      <dgm:t>
        <a:bodyPr/>
        <a:lstStyle/>
        <a:p>
          <a:endParaRPr lang="en-US"/>
        </a:p>
      </dgm:t>
    </dgm:pt>
    <dgm:pt modelId="{4DF36E92-B3D5-45EB-81DE-51FA641EF218}">
      <dgm:prSet phldrT="[Text]"/>
      <dgm:spPr/>
      <dgm:t>
        <a:bodyPr/>
        <a:lstStyle/>
        <a:p>
          <a:r>
            <a:rPr lang="en-US" dirty="0" smtClean="0"/>
            <a:t>Filters</a:t>
          </a:r>
          <a:endParaRPr lang="en-US" dirty="0"/>
        </a:p>
      </dgm:t>
    </dgm:pt>
    <dgm:pt modelId="{6DBD5792-CFA3-427D-BB6C-746F0251759D}" type="parTrans" cxnId="{B1C7A349-C5D1-4F05-A587-00D91B375CDF}">
      <dgm:prSet/>
      <dgm:spPr/>
      <dgm:t>
        <a:bodyPr/>
        <a:lstStyle/>
        <a:p>
          <a:endParaRPr lang="en-US"/>
        </a:p>
      </dgm:t>
    </dgm:pt>
    <dgm:pt modelId="{437E599B-9F49-4879-AD45-05FA436E130F}" type="sibTrans" cxnId="{B1C7A349-C5D1-4F05-A587-00D91B375CDF}">
      <dgm:prSet/>
      <dgm:spPr/>
      <dgm:t>
        <a:bodyPr/>
        <a:lstStyle/>
        <a:p>
          <a:endParaRPr lang="en-US"/>
        </a:p>
      </dgm:t>
    </dgm:pt>
    <dgm:pt modelId="{66333FA1-39BE-4DA1-A210-9231CFC5C470}">
      <dgm:prSet phldrT="[Text]"/>
      <dgm:spPr/>
      <dgm:t>
        <a:bodyPr/>
        <a:lstStyle/>
        <a:p>
          <a:r>
            <a:rPr lang="en-US" dirty="0" smtClean="0"/>
            <a:t>Channels</a:t>
          </a:r>
          <a:endParaRPr lang="en-US" dirty="0"/>
        </a:p>
      </dgm:t>
    </dgm:pt>
    <dgm:pt modelId="{490B6F3B-89AD-465F-B6A3-FAEA7F93035A}" type="parTrans" cxnId="{250D84D2-D886-4E19-8280-326FBD428F3D}">
      <dgm:prSet/>
      <dgm:spPr/>
      <dgm:t>
        <a:bodyPr/>
        <a:lstStyle/>
        <a:p>
          <a:endParaRPr lang="en-US"/>
        </a:p>
      </dgm:t>
    </dgm:pt>
    <dgm:pt modelId="{AD5161CD-DA69-415F-A0AE-0C10D60A12D4}" type="sibTrans" cxnId="{250D84D2-D886-4E19-8280-326FBD428F3D}">
      <dgm:prSet/>
      <dgm:spPr/>
      <dgm:t>
        <a:bodyPr/>
        <a:lstStyle/>
        <a:p>
          <a:endParaRPr lang="en-US"/>
        </a:p>
      </dgm:t>
    </dgm:pt>
    <dgm:pt modelId="{91578829-F667-4AD8-AF7E-46DD582009CB}">
      <dgm:prSet phldrT="[Text]"/>
      <dgm:spPr/>
      <dgm:t>
        <a:bodyPr/>
        <a:lstStyle/>
        <a:p>
          <a:r>
            <a:rPr lang="en-US" dirty="0" smtClean="0"/>
            <a:t>Message</a:t>
          </a:r>
          <a:endParaRPr lang="en-US" dirty="0"/>
        </a:p>
      </dgm:t>
    </dgm:pt>
    <dgm:pt modelId="{056328B5-273E-49F6-BCD7-D940B6C13BEE}" type="parTrans" cxnId="{A7F8CD00-C306-41F6-BE2C-8CEA981BFAEF}">
      <dgm:prSet/>
      <dgm:spPr/>
      <dgm:t>
        <a:bodyPr/>
        <a:lstStyle/>
        <a:p>
          <a:endParaRPr lang="en-US"/>
        </a:p>
      </dgm:t>
    </dgm:pt>
    <dgm:pt modelId="{FCB1A1CD-3D71-405F-A7AD-1FED838DE1DA}" type="sibTrans" cxnId="{A7F8CD00-C306-41F6-BE2C-8CEA981BFAEF}">
      <dgm:prSet/>
      <dgm:spPr/>
      <dgm:t>
        <a:bodyPr/>
        <a:lstStyle/>
        <a:p>
          <a:endParaRPr lang="en-US"/>
        </a:p>
      </dgm:t>
    </dgm:pt>
    <dgm:pt modelId="{BEC3D1E1-657D-411C-833D-74B2868F6691}">
      <dgm:prSet phldrT="[Text]"/>
      <dgm:spPr/>
      <dgm:t>
        <a:bodyPr/>
        <a:lstStyle/>
        <a:p>
          <a:r>
            <a:rPr lang="en-US" dirty="0" smtClean="0"/>
            <a:t>Noise</a:t>
          </a:r>
          <a:endParaRPr lang="en-US" dirty="0"/>
        </a:p>
      </dgm:t>
    </dgm:pt>
    <dgm:pt modelId="{DF751B17-7229-41D1-9EF4-99F3EDCA064F}" type="parTrans" cxnId="{A536095C-6725-4E4E-8E64-DE190BE2E184}">
      <dgm:prSet/>
      <dgm:spPr/>
      <dgm:t>
        <a:bodyPr/>
        <a:lstStyle/>
        <a:p>
          <a:endParaRPr lang="en-US"/>
        </a:p>
      </dgm:t>
    </dgm:pt>
    <dgm:pt modelId="{E8346D58-FEEB-4F88-B281-F60F53D1137A}" type="sibTrans" cxnId="{A536095C-6725-4E4E-8E64-DE190BE2E184}">
      <dgm:prSet/>
      <dgm:spPr/>
      <dgm:t>
        <a:bodyPr/>
        <a:lstStyle/>
        <a:p>
          <a:endParaRPr lang="en-US"/>
        </a:p>
      </dgm:t>
    </dgm:pt>
    <dgm:pt modelId="{1E45F905-7AF8-4CF1-A823-C6D7E5B0B66E}">
      <dgm:prSet phldrT="[Text]"/>
      <dgm:spPr/>
      <dgm:t>
        <a:bodyPr/>
        <a:lstStyle/>
        <a:p>
          <a:r>
            <a:rPr lang="en-US" dirty="0" smtClean="0"/>
            <a:t>Communicator</a:t>
          </a:r>
          <a:endParaRPr lang="en-US" dirty="0"/>
        </a:p>
      </dgm:t>
    </dgm:pt>
    <dgm:pt modelId="{2F97F1E5-8B11-45B9-B643-1ED26EFA0F36}" type="parTrans" cxnId="{3AEA8B9E-FC04-4874-9F26-36D4E20E1283}">
      <dgm:prSet/>
      <dgm:spPr/>
      <dgm:t>
        <a:bodyPr/>
        <a:lstStyle/>
        <a:p>
          <a:endParaRPr lang="en-US"/>
        </a:p>
      </dgm:t>
    </dgm:pt>
    <dgm:pt modelId="{428D212C-BDAC-40FA-9A93-BC111E389850}" type="sibTrans" cxnId="{3AEA8B9E-FC04-4874-9F26-36D4E20E1283}">
      <dgm:prSet/>
      <dgm:spPr/>
      <dgm:t>
        <a:bodyPr/>
        <a:lstStyle/>
        <a:p>
          <a:endParaRPr lang="en-US"/>
        </a:p>
      </dgm:t>
    </dgm:pt>
    <dgm:pt modelId="{E0189287-2E9B-4F7D-9088-16BBEAA9F4A9}">
      <dgm:prSet phldrT="[Text]"/>
      <dgm:spPr/>
      <dgm:t>
        <a:bodyPr/>
        <a:lstStyle/>
        <a:p>
          <a:r>
            <a:rPr lang="en-US" dirty="0" smtClean="0"/>
            <a:t>Decode</a:t>
          </a:r>
          <a:endParaRPr lang="en-US" dirty="0"/>
        </a:p>
      </dgm:t>
    </dgm:pt>
    <dgm:pt modelId="{CD2A375E-DCF9-456D-984C-2E32A266A503}" type="parTrans" cxnId="{2DE16974-C852-484F-9131-2CC43092C483}">
      <dgm:prSet/>
      <dgm:spPr/>
      <dgm:t>
        <a:bodyPr/>
        <a:lstStyle/>
        <a:p>
          <a:endParaRPr lang="en-US"/>
        </a:p>
      </dgm:t>
    </dgm:pt>
    <dgm:pt modelId="{8103C882-2517-4A2C-AF53-44421F4DE61D}" type="sibTrans" cxnId="{2DE16974-C852-484F-9131-2CC43092C483}">
      <dgm:prSet/>
      <dgm:spPr/>
      <dgm:t>
        <a:bodyPr/>
        <a:lstStyle/>
        <a:p>
          <a:endParaRPr lang="en-US"/>
        </a:p>
      </dgm:t>
    </dgm:pt>
    <dgm:pt modelId="{ABBAF5C9-91B3-4A8A-A6C3-B94E92D0C5E7}">
      <dgm:prSet phldrT="[Text]"/>
      <dgm:spPr/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1C53F52A-492C-4958-8AD6-6C72F958969B}" type="parTrans" cxnId="{A26ACA0B-3F58-45AF-B706-97FB2EE3B0DD}">
      <dgm:prSet/>
      <dgm:spPr/>
      <dgm:t>
        <a:bodyPr/>
        <a:lstStyle/>
        <a:p>
          <a:endParaRPr lang="en-US"/>
        </a:p>
      </dgm:t>
    </dgm:pt>
    <dgm:pt modelId="{F5D9A0BB-5AE3-4FCA-855D-898C1D5526C5}" type="sibTrans" cxnId="{A26ACA0B-3F58-45AF-B706-97FB2EE3B0DD}">
      <dgm:prSet/>
      <dgm:spPr/>
      <dgm:t>
        <a:bodyPr/>
        <a:lstStyle/>
        <a:p>
          <a:endParaRPr lang="en-US"/>
        </a:p>
      </dgm:t>
    </dgm:pt>
    <dgm:pt modelId="{391B01A6-67FE-49F4-8062-45F9EBB3EC73}" type="pres">
      <dgm:prSet presAssocID="{688E9912-96B2-4618-B3B4-672B913B2E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BFB720-1E68-43F8-9682-7796DBD894AD}" type="pres">
      <dgm:prSet presAssocID="{688E9912-96B2-4618-B3B4-672B913B2EE6}" presName="tSp" presStyleCnt="0"/>
      <dgm:spPr/>
    </dgm:pt>
    <dgm:pt modelId="{007E00B4-B032-44C7-9638-02F0BBA6C5DF}" type="pres">
      <dgm:prSet presAssocID="{688E9912-96B2-4618-B3B4-672B913B2EE6}" presName="bSp" presStyleCnt="0"/>
      <dgm:spPr/>
    </dgm:pt>
    <dgm:pt modelId="{32383404-24DE-4654-A83A-63BAF7BDC4CA}" type="pres">
      <dgm:prSet presAssocID="{688E9912-96B2-4618-B3B4-672B913B2EE6}" presName="process" presStyleCnt="0"/>
      <dgm:spPr/>
    </dgm:pt>
    <dgm:pt modelId="{D739A33C-6A11-4A9A-BE26-68C559FA1AC8}" type="pres">
      <dgm:prSet presAssocID="{3E1B5633-928F-4C81-BFB7-103ADCC809CD}" presName="composite1" presStyleCnt="0"/>
      <dgm:spPr/>
    </dgm:pt>
    <dgm:pt modelId="{60BAB8E9-6F5F-434F-9622-A57F7663AEB2}" type="pres">
      <dgm:prSet presAssocID="{3E1B5633-928F-4C81-BFB7-103ADCC809CD}" presName="dummyNode1" presStyleLbl="node1" presStyleIdx="0" presStyleCnt="3"/>
      <dgm:spPr/>
    </dgm:pt>
    <dgm:pt modelId="{C3F533A2-559D-4E73-A15E-B5B36C323AFC}" type="pres">
      <dgm:prSet presAssocID="{3E1B5633-928F-4C81-BFB7-103ADCC809CD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38BF7-92C5-45E6-B571-6566DE410E3C}" type="pres">
      <dgm:prSet presAssocID="{3E1B5633-928F-4C81-BFB7-103ADCC809C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0DD7A9-1E0C-49AB-8A55-93D65B15B9A1}" type="pres">
      <dgm:prSet presAssocID="{3E1B5633-928F-4C81-BFB7-103ADCC809C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F2CC2-33D1-4CA7-96E4-4C9EB4235DCD}" type="pres">
      <dgm:prSet presAssocID="{3E1B5633-928F-4C81-BFB7-103ADCC809CD}" presName="connSite1" presStyleCnt="0"/>
      <dgm:spPr/>
    </dgm:pt>
    <dgm:pt modelId="{88CC07FA-0FA4-4F29-8A19-DC1F716D8DB7}" type="pres">
      <dgm:prSet presAssocID="{354044FE-831E-4BDF-AFF6-FE2DC2A4BCF6}" presName="Name9" presStyleLbl="sibTrans2D1" presStyleIdx="0" presStyleCnt="2" custAng="10005119" custFlipVert="0" custScaleX="110524" custScaleY="51418" custLinFactNeighborX="-6552" custLinFactNeighborY="28415"/>
      <dgm:spPr/>
      <dgm:t>
        <a:bodyPr/>
        <a:lstStyle/>
        <a:p>
          <a:endParaRPr lang="en-US"/>
        </a:p>
      </dgm:t>
    </dgm:pt>
    <dgm:pt modelId="{C6DF7F44-F223-4400-A1E8-FF0F19FAD33E}" type="pres">
      <dgm:prSet presAssocID="{66333FA1-39BE-4DA1-A210-9231CFC5C470}" presName="composite2" presStyleCnt="0"/>
      <dgm:spPr/>
    </dgm:pt>
    <dgm:pt modelId="{2C9C6881-67D8-48C8-9AFE-170FD5452AC7}" type="pres">
      <dgm:prSet presAssocID="{66333FA1-39BE-4DA1-A210-9231CFC5C470}" presName="dummyNode2" presStyleLbl="node1" presStyleIdx="0" presStyleCnt="3"/>
      <dgm:spPr/>
    </dgm:pt>
    <dgm:pt modelId="{112572FE-0862-4DDA-A145-34435B5404A8}" type="pres">
      <dgm:prSet presAssocID="{66333FA1-39BE-4DA1-A210-9231CFC5C470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858BC-6E7F-4FD9-8C3C-93E7006B1A96}" type="pres">
      <dgm:prSet presAssocID="{66333FA1-39BE-4DA1-A210-9231CFC5C470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97B29-7FBE-42FB-B82F-329E803B3779}" type="pres">
      <dgm:prSet presAssocID="{66333FA1-39BE-4DA1-A210-9231CFC5C470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C5694-74A7-4332-8D73-8DC470352FE7}" type="pres">
      <dgm:prSet presAssocID="{66333FA1-39BE-4DA1-A210-9231CFC5C470}" presName="connSite2" presStyleCnt="0"/>
      <dgm:spPr/>
    </dgm:pt>
    <dgm:pt modelId="{3CE348E9-0662-4C95-8795-EBD8DCEB194A}" type="pres">
      <dgm:prSet presAssocID="{AD5161CD-DA69-415F-A0AE-0C10D60A12D4}" presName="Name18" presStyleLbl="sibTrans2D1" presStyleIdx="1" presStyleCnt="2" custScaleX="92749" custLinFactNeighborX="13241" custLinFactNeighborY="13328"/>
      <dgm:spPr/>
      <dgm:t>
        <a:bodyPr/>
        <a:lstStyle/>
        <a:p>
          <a:endParaRPr lang="en-US"/>
        </a:p>
      </dgm:t>
    </dgm:pt>
    <dgm:pt modelId="{754358D3-EF06-4114-B838-38BD588EE1BC}" type="pres">
      <dgm:prSet presAssocID="{1E45F905-7AF8-4CF1-A823-C6D7E5B0B66E}" presName="composite1" presStyleCnt="0"/>
      <dgm:spPr/>
    </dgm:pt>
    <dgm:pt modelId="{DC646744-5596-4823-BF2F-ACAC979EC3B7}" type="pres">
      <dgm:prSet presAssocID="{1E45F905-7AF8-4CF1-A823-C6D7E5B0B66E}" presName="dummyNode1" presStyleLbl="node1" presStyleIdx="1" presStyleCnt="3"/>
      <dgm:spPr/>
    </dgm:pt>
    <dgm:pt modelId="{BCCB9419-6B30-43B2-B3A9-22B4499E5226}" type="pres">
      <dgm:prSet presAssocID="{1E45F905-7AF8-4CF1-A823-C6D7E5B0B66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B184C-D647-4E19-844F-C431E27FAF6D}" type="pres">
      <dgm:prSet presAssocID="{1E45F905-7AF8-4CF1-A823-C6D7E5B0B66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2DB71-5A36-46A7-800B-8ECE635688E2}" type="pres">
      <dgm:prSet presAssocID="{1E45F905-7AF8-4CF1-A823-C6D7E5B0B66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A6711-9F62-4310-A764-06FC191B4D41}" type="pres">
      <dgm:prSet presAssocID="{1E45F905-7AF8-4CF1-A823-C6D7E5B0B66E}" presName="connSite1" presStyleCnt="0"/>
      <dgm:spPr/>
    </dgm:pt>
  </dgm:ptLst>
  <dgm:cxnLst>
    <dgm:cxn modelId="{B050C37D-5623-4EC6-8EAB-BCA5DE80230B}" type="presOf" srcId="{ABBAF5C9-91B3-4A8A-A6C3-B94E92D0C5E7}" destId="{C84B184C-D647-4E19-844F-C431E27FAF6D}" srcOrd="1" destOrd="1" presId="urn:microsoft.com/office/officeart/2005/8/layout/hProcess4"/>
    <dgm:cxn modelId="{A04AE2A7-BF9F-42EC-B1AA-382E6378DE99}" type="presOf" srcId="{4DF36E92-B3D5-45EB-81DE-51FA641EF218}" destId="{C3F533A2-559D-4E73-A15E-B5B36C323AFC}" srcOrd="0" destOrd="1" presId="urn:microsoft.com/office/officeart/2005/8/layout/hProcess4"/>
    <dgm:cxn modelId="{A44E8F25-45E2-473C-A013-8704245E62E2}" type="presOf" srcId="{AD5161CD-DA69-415F-A0AE-0C10D60A12D4}" destId="{3CE348E9-0662-4C95-8795-EBD8DCEB194A}" srcOrd="0" destOrd="0" presId="urn:microsoft.com/office/officeart/2005/8/layout/hProcess4"/>
    <dgm:cxn modelId="{0C7CDB0A-8873-4462-AD20-CBA62C6BE76C}" type="presOf" srcId="{4876892B-C25B-4F37-8235-FBD91035238F}" destId="{C3F533A2-559D-4E73-A15E-B5B36C323AFC}" srcOrd="0" destOrd="0" presId="urn:microsoft.com/office/officeart/2005/8/layout/hProcess4"/>
    <dgm:cxn modelId="{EDEC160A-8556-43D6-BC0A-90DC243C1B3A}" type="presOf" srcId="{91578829-F667-4AD8-AF7E-46DD582009CB}" destId="{112572FE-0862-4DDA-A145-34435B5404A8}" srcOrd="0" destOrd="0" presId="urn:microsoft.com/office/officeart/2005/8/layout/hProcess4"/>
    <dgm:cxn modelId="{238E8912-D745-4E7E-A25E-F503DC26F376}" type="presOf" srcId="{4876892B-C25B-4F37-8235-FBD91035238F}" destId="{18438BF7-92C5-45E6-B571-6566DE410E3C}" srcOrd="1" destOrd="0" presId="urn:microsoft.com/office/officeart/2005/8/layout/hProcess4"/>
    <dgm:cxn modelId="{7CBAD257-24ED-482A-A7A0-39C6FD3A537C}" type="presOf" srcId="{688E9912-96B2-4618-B3B4-672B913B2EE6}" destId="{391B01A6-67FE-49F4-8062-45F9EBB3EC73}" srcOrd="0" destOrd="0" presId="urn:microsoft.com/office/officeart/2005/8/layout/hProcess4"/>
    <dgm:cxn modelId="{EA127DEE-349E-4A79-916F-648A3DB98ACE}" type="presOf" srcId="{4DF36E92-B3D5-45EB-81DE-51FA641EF218}" destId="{18438BF7-92C5-45E6-B571-6566DE410E3C}" srcOrd="1" destOrd="1" presId="urn:microsoft.com/office/officeart/2005/8/layout/hProcess4"/>
    <dgm:cxn modelId="{250D84D2-D886-4E19-8280-326FBD428F3D}" srcId="{688E9912-96B2-4618-B3B4-672B913B2EE6}" destId="{66333FA1-39BE-4DA1-A210-9231CFC5C470}" srcOrd="1" destOrd="0" parTransId="{490B6F3B-89AD-465F-B6A3-FAEA7F93035A}" sibTransId="{AD5161CD-DA69-415F-A0AE-0C10D60A12D4}"/>
    <dgm:cxn modelId="{A26ACA0B-3F58-45AF-B706-97FB2EE3B0DD}" srcId="{1E45F905-7AF8-4CF1-A823-C6D7E5B0B66E}" destId="{ABBAF5C9-91B3-4A8A-A6C3-B94E92D0C5E7}" srcOrd="1" destOrd="0" parTransId="{1C53F52A-492C-4958-8AD6-6C72F958969B}" sibTransId="{F5D9A0BB-5AE3-4FCA-855D-898C1D5526C5}"/>
    <dgm:cxn modelId="{74AC765E-8256-4CBA-8F4F-18E25D547A16}" type="presOf" srcId="{E0189287-2E9B-4F7D-9088-16BBEAA9F4A9}" destId="{BCCB9419-6B30-43B2-B3A9-22B4499E5226}" srcOrd="0" destOrd="0" presId="urn:microsoft.com/office/officeart/2005/8/layout/hProcess4"/>
    <dgm:cxn modelId="{8C724036-9FD0-4B3C-BB4E-36F1DD34DE53}" type="presOf" srcId="{BEC3D1E1-657D-411C-833D-74B2868F6691}" destId="{959858BC-6E7F-4FD9-8C3C-93E7006B1A96}" srcOrd="1" destOrd="1" presId="urn:microsoft.com/office/officeart/2005/8/layout/hProcess4"/>
    <dgm:cxn modelId="{A536095C-6725-4E4E-8E64-DE190BE2E184}" srcId="{66333FA1-39BE-4DA1-A210-9231CFC5C470}" destId="{BEC3D1E1-657D-411C-833D-74B2868F6691}" srcOrd="1" destOrd="0" parTransId="{DF751B17-7229-41D1-9EF4-99F3EDCA064F}" sibTransId="{E8346D58-FEEB-4F88-B281-F60F53D1137A}"/>
    <dgm:cxn modelId="{F880C1FC-2C03-4F23-8D0B-99385CEED9DF}" srcId="{688E9912-96B2-4618-B3B4-672B913B2EE6}" destId="{3E1B5633-928F-4C81-BFB7-103ADCC809CD}" srcOrd="0" destOrd="0" parTransId="{A28CCDF1-AB23-4FF4-9320-DC4D0CA7148F}" sibTransId="{354044FE-831E-4BDF-AFF6-FE2DC2A4BCF6}"/>
    <dgm:cxn modelId="{3AEA8B9E-FC04-4874-9F26-36D4E20E1283}" srcId="{688E9912-96B2-4618-B3B4-672B913B2EE6}" destId="{1E45F905-7AF8-4CF1-A823-C6D7E5B0B66E}" srcOrd="2" destOrd="0" parTransId="{2F97F1E5-8B11-45B9-B643-1ED26EFA0F36}" sibTransId="{428D212C-BDAC-40FA-9A93-BC111E389850}"/>
    <dgm:cxn modelId="{B1C7A349-C5D1-4F05-A587-00D91B375CDF}" srcId="{3E1B5633-928F-4C81-BFB7-103ADCC809CD}" destId="{4DF36E92-B3D5-45EB-81DE-51FA641EF218}" srcOrd="1" destOrd="0" parTransId="{6DBD5792-CFA3-427D-BB6C-746F0251759D}" sibTransId="{437E599B-9F49-4879-AD45-05FA436E130F}"/>
    <dgm:cxn modelId="{2A4D7C62-9DC3-42AC-AE11-D3CD57DFAA79}" type="presOf" srcId="{3E1B5633-928F-4C81-BFB7-103ADCC809CD}" destId="{920DD7A9-1E0C-49AB-8A55-93D65B15B9A1}" srcOrd="0" destOrd="0" presId="urn:microsoft.com/office/officeart/2005/8/layout/hProcess4"/>
    <dgm:cxn modelId="{9F7CA653-3221-4FCE-AC54-ABA9F89A1FEA}" type="presOf" srcId="{E0189287-2E9B-4F7D-9088-16BBEAA9F4A9}" destId="{C84B184C-D647-4E19-844F-C431E27FAF6D}" srcOrd="1" destOrd="0" presId="urn:microsoft.com/office/officeart/2005/8/layout/hProcess4"/>
    <dgm:cxn modelId="{2DE16974-C852-484F-9131-2CC43092C483}" srcId="{1E45F905-7AF8-4CF1-A823-C6D7E5B0B66E}" destId="{E0189287-2E9B-4F7D-9088-16BBEAA9F4A9}" srcOrd="0" destOrd="0" parTransId="{CD2A375E-DCF9-456D-984C-2E32A266A503}" sibTransId="{8103C882-2517-4A2C-AF53-44421F4DE61D}"/>
    <dgm:cxn modelId="{8D551E28-906B-4C39-A859-12925921A02A}" type="presOf" srcId="{66333FA1-39BE-4DA1-A210-9231CFC5C470}" destId="{17F97B29-7FBE-42FB-B82F-329E803B3779}" srcOrd="0" destOrd="0" presId="urn:microsoft.com/office/officeart/2005/8/layout/hProcess4"/>
    <dgm:cxn modelId="{BFEAD31F-D3E4-4A89-B3B0-50B750866C3A}" type="presOf" srcId="{BEC3D1E1-657D-411C-833D-74B2868F6691}" destId="{112572FE-0862-4DDA-A145-34435B5404A8}" srcOrd="0" destOrd="1" presId="urn:microsoft.com/office/officeart/2005/8/layout/hProcess4"/>
    <dgm:cxn modelId="{0C48C8A3-CF0E-434F-A9D5-8FC5F84AFA8F}" type="presOf" srcId="{ABBAF5C9-91B3-4A8A-A6C3-B94E92D0C5E7}" destId="{BCCB9419-6B30-43B2-B3A9-22B4499E5226}" srcOrd="0" destOrd="1" presId="urn:microsoft.com/office/officeart/2005/8/layout/hProcess4"/>
    <dgm:cxn modelId="{AFFDCE37-973F-4E73-A33E-EC453A849656}" type="presOf" srcId="{354044FE-831E-4BDF-AFF6-FE2DC2A4BCF6}" destId="{88CC07FA-0FA4-4F29-8A19-DC1F716D8DB7}" srcOrd="0" destOrd="0" presId="urn:microsoft.com/office/officeart/2005/8/layout/hProcess4"/>
    <dgm:cxn modelId="{63342EB1-06BB-429E-AA45-FA0990864662}" type="presOf" srcId="{1E45F905-7AF8-4CF1-A823-C6D7E5B0B66E}" destId="{3692DB71-5A36-46A7-800B-8ECE635688E2}" srcOrd="0" destOrd="0" presId="urn:microsoft.com/office/officeart/2005/8/layout/hProcess4"/>
    <dgm:cxn modelId="{A7F8CD00-C306-41F6-BE2C-8CEA981BFAEF}" srcId="{66333FA1-39BE-4DA1-A210-9231CFC5C470}" destId="{91578829-F667-4AD8-AF7E-46DD582009CB}" srcOrd="0" destOrd="0" parTransId="{056328B5-273E-49F6-BCD7-D940B6C13BEE}" sibTransId="{FCB1A1CD-3D71-405F-A7AD-1FED838DE1DA}"/>
    <dgm:cxn modelId="{A97569E5-C40D-4998-9AFC-C45CC6337E0A}" srcId="{3E1B5633-928F-4C81-BFB7-103ADCC809CD}" destId="{4876892B-C25B-4F37-8235-FBD91035238F}" srcOrd="0" destOrd="0" parTransId="{42AB118D-AEE2-4C43-A93C-F0FB9F713C90}" sibTransId="{04F18B67-740C-4C93-BA0B-6B8E868ADD7D}"/>
    <dgm:cxn modelId="{5F603443-9CF9-491D-8A93-EA82A754FADD}" type="presOf" srcId="{91578829-F667-4AD8-AF7E-46DD582009CB}" destId="{959858BC-6E7F-4FD9-8C3C-93E7006B1A96}" srcOrd="1" destOrd="0" presId="urn:microsoft.com/office/officeart/2005/8/layout/hProcess4"/>
    <dgm:cxn modelId="{A3D6C3A8-7D0C-4D44-8B96-03CE209DE29C}" type="presParOf" srcId="{391B01A6-67FE-49F4-8062-45F9EBB3EC73}" destId="{26BFB720-1E68-43F8-9682-7796DBD894AD}" srcOrd="0" destOrd="0" presId="urn:microsoft.com/office/officeart/2005/8/layout/hProcess4"/>
    <dgm:cxn modelId="{CFEF3EAA-602B-458B-884C-812A6D777E4F}" type="presParOf" srcId="{391B01A6-67FE-49F4-8062-45F9EBB3EC73}" destId="{007E00B4-B032-44C7-9638-02F0BBA6C5DF}" srcOrd="1" destOrd="0" presId="urn:microsoft.com/office/officeart/2005/8/layout/hProcess4"/>
    <dgm:cxn modelId="{206424E6-B818-480E-903F-3A273DC5EEAD}" type="presParOf" srcId="{391B01A6-67FE-49F4-8062-45F9EBB3EC73}" destId="{32383404-24DE-4654-A83A-63BAF7BDC4CA}" srcOrd="2" destOrd="0" presId="urn:microsoft.com/office/officeart/2005/8/layout/hProcess4"/>
    <dgm:cxn modelId="{7EC1A56C-7A68-4B26-99B4-8FAE189ED706}" type="presParOf" srcId="{32383404-24DE-4654-A83A-63BAF7BDC4CA}" destId="{D739A33C-6A11-4A9A-BE26-68C559FA1AC8}" srcOrd="0" destOrd="0" presId="urn:microsoft.com/office/officeart/2005/8/layout/hProcess4"/>
    <dgm:cxn modelId="{8719FE83-31F9-4EE0-AFAF-0470C2D79B75}" type="presParOf" srcId="{D739A33C-6A11-4A9A-BE26-68C559FA1AC8}" destId="{60BAB8E9-6F5F-434F-9622-A57F7663AEB2}" srcOrd="0" destOrd="0" presId="urn:microsoft.com/office/officeart/2005/8/layout/hProcess4"/>
    <dgm:cxn modelId="{7F16AB82-6F44-4E52-A3ED-93ADFA0773A6}" type="presParOf" srcId="{D739A33C-6A11-4A9A-BE26-68C559FA1AC8}" destId="{C3F533A2-559D-4E73-A15E-B5B36C323AFC}" srcOrd="1" destOrd="0" presId="urn:microsoft.com/office/officeart/2005/8/layout/hProcess4"/>
    <dgm:cxn modelId="{918F07D1-7D8D-4FE8-AC5E-C7C56B187F84}" type="presParOf" srcId="{D739A33C-6A11-4A9A-BE26-68C559FA1AC8}" destId="{18438BF7-92C5-45E6-B571-6566DE410E3C}" srcOrd="2" destOrd="0" presId="urn:microsoft.com/office/officeart/2005/8/layout/hProcess4"/>
    <dgm:cxn modelId="{4510D7EB-77B0-402B-B095-B8B528CE3A72}" type="presParOf" srcId="{D739A33C-6A11-4A9A-BE26-68C559FA1AC8}" destId="{920DD7A9-1E0C-49AB-8A55-93D65B15B9A1}" srcOrd="3" destOrd="0" presId="urn:microsoft.com/office/officeart/2005/8/layout/hProcess4"/>
    <dgm:cxn modelId="{37937A2B-62D4-449A-A55B-85DCC33532A7}" type="presParOf" srcId="{D739A33C-6A11-4A9A-BE26-68C559FA1AC8}" destId="{E4FF2CC2-33D1-4CA7-96E4-4C9EB4235DCD}" srcOrd="4" destOrd="0" presId="urn:microsoft.com/office/officeart/2005/8/layout/hProcess4"/>
    <dgm:cxn modelId="{30F10AE3-A19D-4804-A564-CD6A8ACD4591}" type="presParOf" srcId="{32383404-24DE-4654-A83A-63BAF7BDC4CA}" destId="{88CC07FA-0FA4-4F29-8A19-DC1F716D8DB7}" srcOrd="1" destOrd="0" presId="urn:microsoft.com/office/officeart/2005/8/layout/hProcess4"/>
    <dgm:cxn modelId="{E9C67704-F8C8-427B-809F-4592C9EEF7AB}" type="presParOf" srcId="{32383404-24DE-4654-A83A-63BAF7BDC4CA}" destId="{C6DF7F44-F223-4400-A1E8-FF0F19FAD33E}" srcOrd="2" destOrd="0" presId="urn:microsoft.com/office/officeart/2005/8/layout/hProcess4"/>
    <dgm:cxn modelId="{134033DC-49FE-42BC-B9B9-2DA592395D1D}" type="presParOf" srcId="{C6DF7F44-F223-4400-A1E8-FF0F19FAD33E}" destId="{2C9C6881-67D8-48C8-9AFE-170FD5452AC7}" srcOrd="0" destOrd="0" presId="urn:microsoft.com/office/officeart/2005/8/layout/hProcess4"/>
    <dgm:cxn modelId="{00E9F5AD-1D8A-4801-B77F-A337DBE3C5EA}" type="presParOf" srcId="{C6DF7F44-F223-4400-A1E8-FF0F19FAD33E}" destId="{112572FE-0862-4DDA-A145-34435B5404A8}" srcOrd="1" destOrd="0" presId="urn:microsoft.com/office/officeart/2005/8/layout/hProcess4"/>
    <dgm:cxn modelId="{91EFEBBA-93FB-4496-81C4-98A077F49B79}" type="presParOf" srcId="{C6DF7F44-F223-4400-A1E8-FF0F19FAD33E}" destId="{959858BC-6E7F-4FD9-8C3C-93E7006B1A96}" srcOrd="2" destOrd="0" presId="urn:microsoft.com/office/officeart/2005/8/layout/hProcess4"/>
    <dgm:cxn modelId="{CCF28AFB-C63A-4F7F-954E-5EF903E7D0F5}" type="presParOf" srcId="{C6DF7F44-F223-4400-A1E8-FF0F19FAD33E}" destId="{17F97B29-7FBE-42FB-B82F-329E803B3779}" srcOrd="3" destOrd="0" presId="urn:microsoft.com/office/officeart/2005/8/layout/hProcess4"/>
    <dgm:cxn modelId="{89C56972-863D-4E55-88B1-C16F94AF7B14}" type="presParOf" srcId="{C6DF7F44-F223-4400-A1E8-FF0F19FAD33E}" destId="{F27C5694-74A7-4332-8D73-8DC470352FE7}" srcOrd="4" destOrd="0" presId="urn:microsoft.com/office/officeart/2005/8/layout/hProcess4"/>
    <dgm:cxn modelId="{F180F6C5-C0BF-447B-A718-3EC9D4589E94}" type="presParOf" srcId="{32383404-24DE-4654-A83A-63BAF7BDC4CA}" destId="{3CE348E9-0662-4C95-8795-EBD8DCEB194A}" srcOrd="3" destOrd="0" presId="urn:microsoft.com/office/officeart/2005/8/layout/hProcess4"/>
    <dgm:cxn modelId="{4FBECF68-4881-4B4B-9392-A3D5DC9A5717}" type="presParOf" srcId="{32383404-24DE-4654-A83A-63BAF7BDC4CA}" destId="{754358D3-EF06-4114-B838-38BD588EE1BC}" srcOrd="4" destOrd="0" presId="urn:microsoft.com/office/officeart/2005/8/layout/hProcess4"/>
    <dgm:cxn modelId="{2FB687E0-65F6-439A-A812-BD91081DE1B0}" type="presParOf" srcId="{754358D3-EF06-4114-B838-38BD588EE1BC}" destId="{DC646744-5596-4823-BF2F-ACAC979EC3B7}" srcOrd="0" destOrd="0" presId="urn:microsoft.com/office/officeart/2005/8/layout/hProcess4"/>
    <dgm:cxn modelId="{6C1575AF-43FB-40AA-B859-E3CF98AB77CA}" type="presParOf" srcId="{754358D3-EF06-4114-B838-38BD588EE1BC}" destId="{BCCB9419-6B30-43B2-B3A9-22B4499E5226}" srcOrd="1" destOrd="0" presId="urn:microsoft.com/office/officeart/2005/8/layout/hProcess4"/>
    <dgm:cxn modelId="{82644CF7-1AB0-4BD0-849A-55700AB9903E}" type="presParOf" srcId="{754358D3-EF06-4114-B838-38BD588EE1BC}" destId="{C84B184C-D647-4E19-844F-C431E27FAF6D}" srcOrd="2" destOrd="0" presId="urn:microsoft.com/office/officeart/2005/8/layout/hProcess4"/>
    <dgm:cxn modelId="{848CDE3A-EDF7-4EF8-8B49-CCC6CF27C8D3}" type="presParOf" srcId="{754358D3-EF06-4114-B838-38BD588EE1BC}" destId="{3692DB71-5A36-46A7-800B-8ECE635688E2}" srcOrd="3" destOrd="0" presId="urn:microsoft.com/office/officeart/2005/8/layout/hProcess4"/>
    <dgm:cxn modelId="{922FB878-D6B7-42C4-8B53-03CF019C4209}" type="presParOf" srcId="{754358D3-EF06-4114-B838-38BD588EE1BC}" destId="{EF7A6711-9F62-4310-A764-06FC191B4D4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F533A2-559D-4E73-A15E-B5B36C323AFC}">
      <dsp:nvSpPr>
        <dsp:cNvPr id="0" name=""/>
        <dsp:cNvSpPr/>
      </dsp:nvSpPr>
      <dsp:spPr>
        <a:xfrm>
          <a:off x="4410" y="1667739"/>
          <a:ext cx="1837945" cy="1515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Encode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Filters</a:t>
          </a:r>
          <a:endParaRPr lang="en-US" sz="2500" kern="1200" dirty="0"/>
        </a:p>
      </dsp:txBody>
      <dsp:txXfrm>
        <a:off x="4410" y="1667739"/>
        <a:ext cx="1837945" cy="1191080"/>
      </dsp:txXfrm>
    </dsp:sp>
    <dsp:sp modelId="{88CC07FA-0FA4-4F29-8A19-DC1F716D8DB7}">
      <dsp:nvSpPr>
        <dsp:cNvPr id="0" name=""/>
        <dsp:cNvSpPr/>
      </dsp:nvSpPr>
      <dsp:spPr>
        <a:xfrm rot="10005119">
          <a:off x="844830" y="3120060"/>
          <a:ext cx="2070797" cy="963377"/>
        </a:xfrm>
        <a:prstGeom prst="circularArrow">
          <a:avLst>
            <a:gd name="adj1" fmla="val 2342"/>
            <a:gd name="adj2" fmla="val 282791"/>
            <a:gd name="adj3" fmla="val 2058302"/>
            <a:gd name="adj4" fmla="val 9024489"/>
            <a:gd name="adj5" fmla="val 27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DD7A9-1E0C-49AB-8A55-93D65B15B9A1}">
      <dsp:nvSpPr>
        <dsp:cNvPr id="0" name=""/>
        <dsp:cNvSpPr/>
      </dsp:nvSpPr>
      <dsp:spPr>
        <a:xfrm>
          <a:off x="412843" y="2858820"/>
          <a:ext cx="1633729" cy="649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Communicator</a:t>
          </a:r>
          <a:endParaRPr lang="en-US" sz="1700" kern="1200" dirty="0"/>
        </a:p>
      </dsp:txBody>
      <dsp:txXfrm>
        <a:off x="412843" y="2858820"/>
        <a:ext cx="1633729" cy="649680"/>
      </dsp:txXfrm>
    </dsp:sp>
    <dsp:sp modelId="{112572FE-0862-4DDA-A145-34435B5404A8}">
      <dsp:nvSpPr>
        <dsp:cNvPr id="0" name=""/>
        <dsp:cNvSpPr/>
      </dsp:nvSpPr>
      <dsp:spPr>
        <a:xfrm>
          <a:off x="2255519" y="1667739"/>
          <a:ext cx="1837945" cy="1515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Message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Noise</a:t>
          </a:r>
          <a:endParaRPr lang="en-US" sz="2500" kern="1200" dirty="0"/>
        </a:p>
      </dsp:txBody>
      <dsp:txXfrm>
        <a:off x="2255519" y="1992579"/>
        <a:ext cx="1837945" cy="1191080"/>
      </dsp:txXfrm>
    </dsp:sp>
    <dsp:sp modelId="{3CE348E9-0662-4C95-8795-EBD8DCEB194A}">
      <dsp:nvSpPr>
        <dsp:cNvPr id="0" name=""/>
        <dsp:cNvSpPr/>
      </dsp:nvSpPr>
      <dsp:spPr>
        <a:xfrm>
          <a:off x="3657596" y="1066808"/>
          <a:ext cx="1955581" cy="2108466"/>
        </a:xfrm>
        <a:prstGeom prst="circularArrow">
          <a:avLst>
            <a:gd name="adj1" fmla="val 2081"/>
            <a:gd name="adj2" fmla="val 249790"/>
            <a:gd name="adj3" fmla="val 19574699"/>
            <a:gd name="adj4" fmla="val 12575511"/>
            <a:gd name="adj5" fmla="val 242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97B29-7FBE-42FB-B82F-329E803B3779}">
      <dsp:nvSpPr>
        <dsp:cNvPr id="0" name=""/>
        <dsp:cNvSpPr/>
      </dsp:nvSpPr>
      <dsp:spPr>
        <a:xfrm>
          <a:off x="2663951" y="1342899"/>
          <a:ext cx="1633729" cy="649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Channels</a:t>
          </a:r>
          <a:endParaRPr lang="en-US" sz="1700" kern="1200" dirty="0"/>
        </a:p>
      </dsp:txBody>
      <dsp:txXfrm>
        <a:off x="2663951" y="1342899"/>
        <a:ext cx="1633729" cy="649680"/>
      </dsp:txXfrm>
    </dsp:sp>
    <dsp:sp modelId="{BCCB9419-6B30-43B2-B3A9-22B4499E5226}">
      <dsp:nvSpPr>
        <dsp:cNvPr id="0" name=""/>
        <dsp:cNvSpPr/>
      </dsp:nvSpPr>
      <dsp:spPr>
        <a:xfrm>
          <a:off x="4506627" y="1667739"/>
          <a:ext cx="1837945" cy="1515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Decode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Feedback</a:t>
          </a:r>
          <a:endParaRPr lang="en-US" sz="2500" kern="1200" dirty="0"/>
        </a:p>
      </dsp:txBody>
      <dsp:txXfrm>
        <a:off x="4506627" y="1667739"/>
        <a:ext cx="1837945" cy="1191080"/>
      </dsp:txXfrm>
    </dsp:sp>
    <dsp:sp modelId="{3692DB71-5A36-46A7-800B-8ECE635688E2}">
      <dsp:nvSpPr>
        <dsp:cNvPr id="0" name=""/>
        <dsp:cNvSpPr/>
      </dsp:nvSpPr>
      <dsp:spPr>
        <a:xfrm>
          <a:off x="4915060" y="2858820"/>
          <a:ext cx="1633729" cy="649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Communicator</a:t>
          </a:r>
          <a:endParaRPr lang="en-US" sz="1700" kern="1200" dirty="0"/>
        </a:p>
      </dsp:txBody>
      <dsp:txXfrm>
        <a:off x="4915060" y="2858820"/>
        <a:ext cx="1633729" cy="649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9A304-DD42-4630-A520-8F52A62A1EA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0A214-DEB6-4DC8-B558-DDF5A62162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74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0A214-DEB6-4DC8-B558-DDF5A62162F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25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62A92FAF-2982-40AD-B801-C159B81C0794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51BCFC44-BD5A-4A4A-B65E-54E48CF02B10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D4726E-4511-430D-826C-A821F8F07447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A13BF92-E55C-4898-8C7A-BA73E5BD2F9E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DD6E9B4-5BF2-42E6-A312-18935078C419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9FD3162-65E4-4E3E-B038-21E801639D79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DCD72DD-9543-4335-A9A4-66B8093C84E3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C243EF9-BFCF-4A60-B01D-4911B1B54519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90A8222-CA0C-46C3-BB9B-C57698C1E59F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8F41C16-6D43-46A6-83A6-C2FC6DD1F861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E07409D-4316-43A3-A7AA-4F9C0C6BD045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D3FA67CC-93CB-4B64-9A13-46CA2486F3B7}" type="datetime1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9B00C-3C26-4C4C-A373-39B72943ED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wm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192876" y="888582"/>
            <a:ext cx="5985159" cy="2251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Communication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53614" y="3063836"/>
            <a:ext cx="4380443" cy="103513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 Complicated Matter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947519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ByMar Global</a:t>
            </a:r>
          </a:p>
          <a:p>
            <a:r>
              <a:rPr lang="en-US" dirty="0" smtClean="0"/>
              <a:t>Dr. Marquita Byrd, President</a:t>
            </a:r>
          </a:p>
          <a:p>
            <a:r>
              <a:rPr lang="en-US" dirty="0" smtClean="0"/>
              <a:t>Copyright ByMar Global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3817538"/>
            <a:ext cx="2325624" cy="23256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335102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Thee Models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Define and explain</a:t>
            </a:r>
          </a:p>
          <a:p>
            <a:pPr>
              <a:buNone/>
            </a:pPr>
            <a:r>
              <a:rPr lang="en-US" dirty="0" smtClean="0"/>
              <a:t>Linear</a:t>
            </a:r>
          </a:p>
          <a:p>
            <a:pPr>
              <a:buNone/>
            </a:pPr>
            <a:r>
              <a:rPr lang="en-US" dirty="0" smtClean="0"/>
              <a:t>Interactional</a:t>
            </a:r>
          </a:p>
          <a:p>
            <a:pPr>
              <a:buNone/>
            </a:pPr>
            <a:r>
              <a:rPr lang="en-US" dirty="0" smtClean="0"/>
              <a:t>Transactional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66800" y="1383150"/>
            <a:ext cx="6614160" cy="4733330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587209144"/>
              </p:ext>
            </p:extLst>
          </p:nvPr>
        </p:nvGraphicFramePr>
        <p:xfrm>
          <a:off x="1447800" y="914400"/>
          <a:ext cx="6553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48768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 Context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6641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Interactional Model of Communication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4020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and Receiving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Origin of a message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Receiving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Destination of a message</a:t>
            </a:r>
            <a:endParaRPr lang="en-US" dirty="0"/>
          </a:p>
        </p:txBody>
      </p:sp>
      <p:pic>
        <p:nvPicPr>
          <p:cNvPr id="4098" name="Picture 2" descr="C:\Users\MARQUITA-PC\AppData\Local\Microsoft\Windows\Temporary Internet Files\Content.IE5\UA64WYSS\MC9004420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581400"/>
            <a:ext cx="1825625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ARQUITA-PC\AppData\Local\Microsoft\Windows\Temporary Internet Files\Content.IE5\UA64WYSS\MC9004420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526280" y="2971800"/>
            <a:ext cx="1752600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4754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 of Communication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828800"/>
            <a:ext cx="16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Auditory</a:t>
            </a:r>
          </a:p>
          <a:p>
            <a:r>
              <a:rPr lang="en-US" sz="2400" dirty="0" smtClean="0"/>
              <a:t>Sound Waves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0" y="19812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Visual</a:t>
            </a:r>
          </a:p>
          <a:p>
            <a:r>
              <a:rPr lang="en-US" sz="2400" dirty="0" smtClean="0"/>
              <a:t>Light waves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3276600"/>
            <a:ext cx="236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Tactile</a:t>
            </a:r>
          </a:p>
          <a:p>
            <a:r>
              <a:rPr lang="en-US" sz="2800" dirty="0" smtClean="0"/>
              <a:t>Pressure on the skin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256930" y="33945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Olfactory</a:t>
            </a:r>
          </a:p>
          <a:p>
            <a:r>
              <a:rPr lang="en-US" sz="2400" dirty="0" smtClean="0"/>
              <a:t>Odor Molecules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4368969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Gustatory</a:t>
            </a:r>
          </a:p>
          <a:p>
            <a:r>
              <a:rPr lang="en-US" sz="2400" dirty="0" smtClean="0"/>
              <a:t>Chemicals stimulating the lingual and sublingual nerves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76600" y="48768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Technology</a:t>
            </a:r>
          </a:p>
          <a:p>
            <a:r>
              <a:rPr lang="en-US" sz="2400" dirty="0" smtClean="0"/>
              <a:t>Mechanical means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114800" y="609600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Are the Means by Which we Make our Messages Known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4191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Encoding-Decoding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629400" y="1066800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Making our message understandable to another person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09541" y="1981200"/>
            <a:ext cx="219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Encoding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33900" y="416766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Decoding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1066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Talking or texting a message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4675495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Interpreting the Message: Determining what it means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35233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Listening  or reading a text message</a:t>
            </a:r>
            <a:endParaRPr lang="en-US" dirty="0"/>
          </a:p>
        </p:txBody>
      </p:sp>
      <p:pic>
        <p:nvPicPr>
          <p:cNvPr id="1027" name="Picture 3" descr="C:\Users\MARQUITA-PC\AppData\Local\Microsoft\Windows\Temporary Internet Files\Content.IE5\75IXSVOK\MP90044218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384" y="1981200"/>
            <a:ext cx="1518166" cy="15181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pic>
        <p:nvPicPr>
          <p:cNvPr id="1028" name="Picture 4" descr="C:\Users\MARQUITA-PC\AppData\Local\Microsoft\Windows\Temporary Internet Files\Content.IE5\T5DOAPPH\MP9004422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9160" y="4711125"/>
            <a:ext cx="1295400" cy="19431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7956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 rot="900000">
            <a:off x="3473321" y="973577"/>
            <a:ext cx="4658735" cy="50776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Anything that interferes with the message”</a:t>
            </a:r>
          </a:p>
          <a:p>
            <a:r>
              <a:rPr lang="en-US" dirty="0" smtClean="0"/>
              <a:t>Physical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or psychological</a:t>
            </a:r>
          </a:p>
          <a:p>
            <a:pPr marL="0" indent="0">
              <a:buNone/>
            </a:pPr>
            <a:r>
              <a:rPr lang="en-US" dirty="0" smtClean="0"/>
              <a:t>(differences in attitudes, experiences, information overload, distorted filters, mental fatigue)</a:t>
            </a:r>
            <a:endParaRPr lang="en-US" dirty="0"/>
          </a:p>
        </p:txBody>
      </p:sp>
      <p:pic>
        <p:nvPicPr>
          <p:cNvPr id="2050" name="Picture 2" descr="C:\Users\MARQUITA-PC\AppData\Local\Microsoft\Windows\Temporary Internet Files\Content.IE5\75IXSVOK\MP90043181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46831">
            <a:off x="5660470" y="246007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926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Filters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Filter: something that keeps things in or keeps things out.</a:t>
            </a:r>
          </a:p>
          <a:p>
            <a:r>
              <a:rPr lang="en-US" dirty="0" smtClean="0"/>
              <a:t>Sorts things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33400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Filters include all of our experiences, formal and informal education, attitudes, beliefs, gender, age, health, etc.</a:t>
            </a:r>
          </a:p>
          <a:p>
            <a:endParaRPr lang="en-US" dirty="0"/>
          </a:p>
          <a:p>
            <a:r>
              <a:rPr lang="en-US" dirty="0" smtClean="0"/>
              <a:t>Everything that we do and everything that we experience is shaped by our filters.</a:t>
            </a:r>
            <a:endParaRPr lang="en-US" dirty="0"/>
          </a:p>
        </p:txBody>
      </p:sp>
      <p:pic>
        <p:nvPicPr>
          <p:cNvPr id="3078" name="Picture 6" descr="C:\Users\MARQUITA-PC\AppData\Local\Microsoft\Windows\Temporary Internet Files\Content.IE5\75IXSVOK\MC9003488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0742" y="2811323"/>
            <a:ext cx="1842516" cy="12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QUITA-PC\AppData\Local\Microsoft\Windows\Temporary Internet Files\Content.IE5\UA64WYSS\MC9002949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724400"/>
            <a:ext cx="1810512" cy="18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7427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response to the message. “ </a:t>
            </a:r>
          </a:p>
          <a:p>
            <a:r>
              <a:rPr lang="en-US" sz="1800" dirty="0" smtClean="0"/>
              <a:t>Determine if message was received and understood</a:t>
            </a:r>
          </a:p>
          <a:p>
            <a:r>
              <a:rPr lang="en-US" sz="1800" dirty="0" smtClean="0"/>
              <a:t>Validate the other</a:t>
            </a:r>
          </a:p>
          <a:p>
            <a:r>
              <a:rPr lang="en-US" sz="1800" dirty="0" smtClean="0"/>
              <a:t>Indicate that one is a member of the group</a:t>
            </a:r>
          </a:p>
          <a:p>
            <a:endParaRPr lang="en-US" sz="1800" dirty="0"/>
          </a:p>
          <a:p>
            <a:r>
              <a:rPr lang="en-US" sz="1800" dirty="0" smtClean="0"/>
              <a:t>Even silence or no response is a response.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5122" name="Picture 2" descr="C:\Users\MARQUITA-PC\AppData\Local\Microsoft\Windows\Temporary Internet Files\Content.IE5\T5DOAPPH\MC9003398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548535">
            <a:off x="2899825" y="4698025"/>
            <a:ext cx="4052405" cy="115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0600" y="607070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Feedback Loop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223665" y="6072806"/>
            <a:ext cx="3063047" cy="365125"/>
          </a:xfrm>
        </p:spPr>
        <p:txBody>
          <a:bodyPr/>
          <a:lstStyle/>
          <a:p>
            <a:pPr algn="ctr"/>
            <a:r>
              <a:rPr lang="en-US" dirty="0" smtClean="0"/>
              <a:t>Copyright ByMar Global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6240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Guidelines for Behavior</a:t>
            </a:r>
          </a:p>
          <a:p>
            <a:r>
              <a:rPr lang="en-US" dirty="0" smtClean="0"/>
              <a:t>Where do they come from?</a:t>
            </a:r>
          </a:p>
          <a:p>
            <a:r>
              <a:rPr lang="en-US" dirty="0" smtClean="0"/>
              <a:t>Discuss ethics in business, religion, entertainment, education, medicine politics, technology   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3878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is complex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working parts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Moving at the same time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C000"/>
                </a:solidFill>
              </a:rPr>
              <a:t>Simultaneity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Each communicator brings a different set of experiences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rot="-900000">
            <a:off x="3310502" y="5004427"/>
            <a:ext cx="3930375" cy="1368254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Encoding-Decoding</a:t>
            </a:r>
          </a:p>
          <a:p>
            <a:r>
              <a:rPr lang="en-US" sz="2600" dirty="0" smtClean="0"/>
              <a:t>Sending-Receiving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Simultaneously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-900000">
            <a:off x="680866" y="6072228"/>
            <a:ext cx="3063047" cy="365125"/>
          </a:xfrm>
        </p:spPr>
        <p:txBody>
          <a:bodyPr/>
          <a:lstStyle/>
          <a:p>
            <a:r>
              <a:rPr lang="en-US" dirty="0" smtClean="0"/>
              <a:t>Copyright ByMar Global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8168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Communication theories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thinking skills</a:t>
            </a:r>
          </a:p>
          <a:p>
            <a:r>
              <a:rPr lang="en-US" dirty="0" smtClean="0"/>
              <a:t>recognize depth and breadth of research</a:t>
            </a:r>
          </a:p>
          <a:p>
            <a:r>
              <a:rPr lang="en-US" dirty="0" smtClean="0"/>
              <a:t>make meaning of personal experience</a:t>
            </a:r>
          </a:p>
          <a:p>
            <a:r>
              <a:rPr lang="en-US" dirty="0" smtClean="0"/>
              <a:t>self awareness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Better Understanding of life in general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 child born without a birth defect is a miracle!</a:t>
            </a:r>
            <a:endParaRPr lang="en-US" dirty="0"/>
          </a:p>
        </p:txBody>
      </p:sp>
      <p:pic>
        <p:nvPicPr>
          <p:cNvPr id="1026" name="Picture 2" descr="C:\Users\MARQUITA-PC\AppData\Local\Microsoft\Windows\Temporary Internet Files\Content.IE5\ZL5K680R\MP90044853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9332"/>
            <a:ext cx="16764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7" name="Picture 3" descr="C:\Users\MARQUITA-PC\AppData\Local\Microsoft\Windows\Temporary Internet Files\Content.IE5\PKQNELY3\MC9000484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4042" y="1828800"/>
            <a:ext cx="1648359" cy="1648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0735172"/>
              </p:ext>
            </p:extLst>
          </p:nvPr>
        </p:nvGraphicFramePr>
        <p:xfrm>
          <a:off x="4038600" y="914400"/>
          <a:ext cx="465772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   The journey from  Conception to Birth is A Miracle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0232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8320" y="19050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Every communicative event that ends with a shared understanding, and the communicators have a reasonable facsimile of what the other means, is a miracle.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3840" y="61722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definition of  “facsimile”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2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Reproductive Journey</a:t>
            </a:r>
            <a:endParaRPr lang="en-US" dirty="0"/>
          </a:p>
        </p:txBody>
      </p:sp>
      <p:pic>
        <p:nvPicPr>
          <p:cNvPr id="1026" name="Picture 2" descr="C:\Users\MARQUITA-PC\AppData\Local\Microsoft\Windows\Temporary Internet Files\Content.IE5\ZL5K680R\MP90044853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8779"/>
            <a:ext cx="16764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7" name="Picture 3" descr="C:\Users\MARQUITA-PC\AppData\Local\Microsoft\Windows\Temporary Internet Files\Content.IE5\PKQNELY3\MC9000484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14600"/>
            <a:ext cx="1648359" cy="1648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91471765"/>
              </p:ext>
            </p:extLst>
          </p:nvPr>
        </p:nvGraphicFramePr>
        <p:xfrm>
          <a:off x="4038600" y="914400"/>
          <a:ext cx="465772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   The journey from  Conception to Birth is A Miracle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71101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Communication: A Reproductive Journey of Thoughts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complex that any problem along the way can lead to miscommunication.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rot="-900000">
            <a:off x="3258730" y="4042762"/>
            <a:ext cx="3930375" cy="234658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* Miscommunication is not the cause of most conflicts. The cause is most often REAL differences among the communicators. They understand each other they just don’t agree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304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Talking and experiences create meaning”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is the Creation and Sharing of Meaning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rot="-900000">
            <a:off x="3058951" y="5165340"/>
            <a:ext cx="4090730" cy="988131"/>
          </a:xfrm>
        </p:spPr>
        <p:txBody>
          <a:bodyPr/>
          <a:lstStyle/>
          <a:p>
            <a:r>
              <a:rPr lang="en-US" dirty="0" smtClean="0"/>
              <a:t>Sending and receiving messages is a mechanistic way of describing  it.</a:t>
            </a:r>
            <a:endParaRPr lang="en-US" dirty="0"/>
          </a:p>
        </p:txBody>
      </p:sp>
      <p:pic>
        <p:nvPicPr>
          <p:cNvPr id="2051" name="Picture 3" descr="C:\Users\MARQUITA-PC\AppData\Local\Microsoft\Windows\Temporary Internet Files\Content.IE5\ZL5K680R\MC9002908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3200400" cy="275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848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Scholars Study Messages and their…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Antecedents (before)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Consequences(after)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Contexts(where and when)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Functions(why)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Levels(relationships)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2612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What something does or it’s purpose</a:t>
            </a:r>
            <a:endParaRPr lang="en-US" dirty="0"/>
          </a:p>
        </p:txBody>
      </p:sp>
      <p:pic>
        <p:nvPicPr>
          <p:cNvPr id="4099" name="Picture 3" descr="C:\Users\MARQUITA-PC\AppData\Local\Microsoft\Windows\Temporary Internet Files\Content.IE5\GUQTSGSF\MC90029756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2260761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MARQUITA-PC\AppData\Local\Microsoft\Windows\Temporary Internet Files\Content.IE5\ZL5K680R\MC9003326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1546250" cy="184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2198771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MARQUITA-PC\AppData\Local\Microsoft\Windows\Temporary Internet Files\Content.IE5\GUQTSGSF\MC90009789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4850" y="4391969"/>
            <a:ext cx="815950" cy="85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13171" y="1066800"/>
            <a:ext cx="222082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Mental Processes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3585" y="2209800"/>
            <a:ext cx="217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Socialization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74850" y="3657600"/>
            <a:ext cx="188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Persuasion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81980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5004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001725" y="3895801"/>
            <a:ext cx="1012060" cy="11086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16225" y="3895801"/>
            <a:ext cx="0" cy="12933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135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798748" y="1363457"/>
            <a:ext cx="2798038" cy="4839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Interpersonal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Intrapersonal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Person-persons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Small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695671" y="577295"/>
            <a:ext cx="2894598" cy="483717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Organization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Cross-Cultural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Mass media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New Media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430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and explain</a:t>
            </a:r>
          </a:p>
          <a:p>
            <a:r>
              <a:rPr lang="en-US" dirty="0" smtClean="0"/>
              <a:t>Linear</a:t>
            </a:r>
          </a:p>
          <a:p>
            <a:r>
              <a:rPr lang="en-US" dirty="0" smtClean="0"/>
              <a:t>Interactional</a:t>
            </a:r>
          </a:p>
          <a:p>
            <a:r>
              <a:rPr lang="en-US" dirty="0" smtClean="0"/>
              <a:t>Transactional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ByMar Global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B00C-3C26-4C4C-A373-39B72943ED8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490</TotalTime>
  <Words>597</Words>
  <Application>Microsoft Office PowerPoint</Application>
  <PresentationFormat>On-screen Show (4:3)</PresentationFormat>
  <Paragraphs>174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Kilter</vt:lpstr>
      <vt:lpstr>The Communication Process</vt:lpstr>
      <vt:lpstr>Importance of Communication theories</vt:lpstr>
      <vt:lpstr>Reproductive Journey</vt:lpstr>
      <vt:lpstr>Communication: A Reproductive Journey of Thoughts </vt:lpstr>
      <vt:lpstr>Communication is the Creation and Sharing of Meaning</vt:lpstr>
      <vt:lpstr>Communication Scholars Study Messages and their…</vt:lpstr>
      <vt:lpstr>Functions</vt:lpstr>
      <vt:lpstr>Levels of Communication</vt:lpstr>
      <vt:lpstr>Three </vt:lpstr>
      <vt:lpstr>Thee Models of Communication</vt:lpstr>
      <vt:lpstr>Slide 11</vt:lpstr>
      <vt:lpstr>Sending and Receiving</vt:lpstr>
      <vt:lpstr>Channels of Communication</vt:lpstr>
      <vt:lpstr>Encoding-Decoding</vt:lpstr>
      <vt:lpstr>Noise</vt:lpstr>
      <vt:lpstr>Psychological Filters</vt:lpstr>
      <vt:lpstr>Feedback</vt:lpstr>
      <vt:lpstr>Ethics</vt:lpstr>
      <vt:lpstr>Communication is complex</vt:lpstr>
      <vt:lpstr>Every child born without a birth defect is a miracle!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Communication in the US</dc:title>
  <dc:creator>MARQUITA-PC</dc:creator>
  <cp:lastModifiedBy>Marquita</cp:lastModifiedBy>
  <cp:revision>40</cp:revision>
  <dcterms:created xsi:type="dcterms:W3CDTF">2012-01-06T08:36:18Z</dcterms:created>
  <dcterms:modified xsi:type="dcterms:W3CDTF">2013-01-31T18:05:33Z</dcterms:modified>
</cp:coreProperties>
</file>