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8" autoAdjust="0"/>
    <p:restoredTop sz="94660"/>
  </p:normalViewPr>
  <p:slideViewPr>
    <p:cSldViewPr snapToGrid="0" showGuides="1">
      <p:cViewPr varScale="1">
        <p:scale>
          <a:sx n="72" d="100"/>
          <a:sy n="72" d="100"/>
        </p:scale>
        <p:origin x="127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36A8E-D939-48B1-A817-E338C4917F4C}" type="datetimeFigureOut">
              <a:rPr lang="en-US" smtClean="0"/>
              <a:t>7/6/2019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56E18-D24C-4073-8753-6FAD0AF05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852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36A8E-D939-48B1-A817-E338C4917F4C}" type="datetimeFigureOut">
              <a:rPr lang="en-US" smtClean="0"/>
              <a:t>7/6/2019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56E18-D24C-4073-8753-6FAD0AF05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952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36A8E-D939-48B1-A817-E338C4917F4C}" type="datetimeFigureOut">
              <a:rPr lang="en-US" smtClean="0"/>
              <a:t>7/6/2019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56E18-D24C-4073-8753-6FAD0AF05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78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36A8E-D939-48B1-A817-E338C4917F4C}" type="datetimeFigureOut">
              <a:rPr lang="en-US" smtClean="0"/>
              <a:t>7/6/2019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56E18-D24C-4073-8753-6FAD0AF05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495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36A8E-D939-48B1-A817-E338C4917F4C}" type="datetimeFigureOut">
              <a:rPr lang="en-US" smtClean="0"/>
              <a:t>7/6/2019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56E18-D24C-4073-8753-6FAD0AF05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538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36A8E-D939-48B1-A817-E338C4917F4C}" type="datetimeFigureOut">
              <a:rPr lang="en-US" smtClean="0"/>
              <a:t>7/6/2019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56E18-D24C-4073-8753-6FAD0AF05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708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36A8E-D939-48B1-A817-E338C4917F4C}" type="datetimeFigureOut">
              <a:rPr lang="en-US" smtClean="0"/>
              <a:t>7/6/2019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56E18-D24C-4073-8753-6FAD0AF05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490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36A8E-D939-48B1-A817-E338C4917F4C}" type="datetimeFigureOut">
              <a:rPr lang="en-US" smtClean="0"/>
              <a:t>7/6/2019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56E18-D24C-4073-8753-6FAD0AF05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471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36A8E-D939-48B1-A817-E338C4917F4C}" type="datetimeFigureOut">
              <a:rPr lang="en-US" smtClean="0"/>
              <a:t>7/6/2019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56E18-D24C-4073-8753-6FAD0AF05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687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36A8E-D939-48B1-A817-E338C4917F4C}" type="datetimeFigureOut">
              <a:rPr lang="en-US" smtClean="0"/>
              <a:t>7/6/2019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56E18-D24C-4073-8753-6FAD0AF05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343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36A8E-D939-48B1-A817-E338C4917F4C}" type="datetimeFigureOut">
              <a:rPr lang="en-US" smtClean="0"/>
              <a:t>7/6/2019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56E18-D24C-4073-8753-6FAD0AF05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263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636A8E-D939-48B1-A817-E338C4917F4C}" type="datetimeFigureOut">
              <a:rPr lang="en-US" smtClean="0"/>
              <a:t>7/6/2019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356E18-D24C-4073-8753-6FAD0AF05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911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5785" y="0"/>
            <a:ext cx="457243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2833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</dc:creator>
  <cp:lastModifiedBy>john</cp:lastModifiedBy>
  <cp:revision>1</cp:revision>
  <dcterms:created xsi:type="dcterms:W3CDTF">2019-07-06T19:28:01Z</dcterms:created>
  <dcterms:modified xsi:type="dcterms:W3CDTF">2019-07-06T19:30:42Z</dcterms:modified>
</cp:coreProperties>
</file>