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2" r:id="rId13"/>
    <p:sldId id="270" r:id="rId14"/>
    <p:sldId id="276" r:id="rId15"/>
    <p:sldId id="273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6"/>
            <p14:sldId id="267"/>
            <p14:sldId id="268"/>
            <p14:sldId id="269"/>
            <p14:sldId id="272"/>
            <p14:sldId id="270"/>
            <p14:sldId id="276"/>
            <p14:sldId id="273"/>
            <p14:sldId id="275"/>
          </p14:sldIdLst>
        </p14:section>
        <p14:section name="Untitled Section" id="{B5E848DF-3723-9949-9F25-F3A97BA7877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Military Experience into Civilian </a:t>
            </a:r>
            <a:r>
              <a:rPr lang="en-US" b="1" dirty="0" smtClean="0">
                <a:effectLst/>
              </a:rPr>
              <a:t>Jobs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Melodie</a:t>
            </a:r>
            <a:r>
              <a:rPr lang="en-US" dirty="0" smtClean="0"/>
              <a:t> Cameron, MA</a:t>
            </a:r>
          </a:p>
          <a:p>
            <a:r>
              <a:rPr lang="en-US" dirty="0" smtClean="0"/>
              <a:t>Adapted and Presented by 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0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do Employers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Ability to:</a:t>
            </a:r>
          </a:p>
          <a:p>
            <a:endParaRPr lang="en-US" dirty="0" smtClean="0"/>
          </a:p>
          <a:p>
            <a:r>
              <a:rPr lang="en-US" sz="3600" dirty="0" smtClean="0"/>
              <a:t>Work </a:t>
            </a:r>
            <a:r>
              <a:rPr lang="en-US" sz="3600" dirty="0"/>
              <a:t>in a team structure – 4.6 </a:t>
            </a:r>
            <a:endParaRPr lang="en-US" sz="3600" dirty="0"/>
          </a:p>
          <a:p>
            <a:r>
              <a:rPr lang="en-US" sz="3600" dirty="0" smtClean="0"/>
              <a:t>Verbally </a:t>
            </a:r>
            <a:r>
              <a:rPr lang="en-US" sz="3600" dirty="0"/>
              <a:t>communicate with persons inside and outside the organization – 4.59 </a:t>
            </a:r>
            <a:endParaRPr lang="en-US" sz="3600" dirty="0"/>
          </a:p>
          <a:p>
            <a:r>
              <a:rPr lang="en-US" sz="3600" dirty="0" smtClean="0"/>
              <a:t>Make </a:t>
            </a:r>
            <a:r>
              <a:rPr lang="en-US" sz="3600" dirty="0"/>
              <a:t>decisions and solve problems – 4.49 obtain and process information – 4.46 plan, organize, and prioritize work- 4.45 </a:t>
            </a:r>
            <a:endParaRPr lang="en-US" sz="36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sz="2800" dirty="0" smtClean="0"/>
              <a:t>Source</a:t>
            </a:r>
            <a:r>
              <a:rPr lang="en-US" sz="2800" dirty="0"/>
              <a:t>: Job Outlook 2012, National Association of Colleges and Employers</a:t>
            </a:r>
            <a:br>
              <a:rPr lang="en-US" sz="2800" dirty="0"/>
            </a:br>
            <a:r>
              <a:rPr lang="en-US" sz="2800" dirty="0"/>
              <a:t>*5-point scale, where 1=Not important; 2=Not very important; 3=Somewhat important; 4=Very important; and 5=Extremely important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32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wanted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Ability </a:t>
            </a:r>
            <a:r>
              <a:rPr lang="en-US" dirty="0" smtClean="0"/>
              <a:t>to </a:t>
            </a:r>
            <a:r>
              <a:rPr lang="en-US" dirty="0"/>
              <a:t>analyze quantitative data- 4.23 </a:t>
            </a:r>
            <a:endParaRPr lang="en-US" dirty="0"/>
          </a:p>
          <a:p>
            <a:r>
              <a:rPr lang="en-US" dirty="0"/>
              <a:t>Technical knowledge related to the job- 4.23 </a:t>
            </a:r>
            <a:endParaRPr lang="en-US" dirty="0"/>
          </a:p>
          <a:p>
            <a:r>
              <a:rPr lang="en-US" dirty="0"/>
              <a:t>Proficiency with computer software programs- 4.04 </a:t>
            </a:r>
            <a:endParaRPr lang="en-US" dirty="0"/>
          </a:p>
          <a:p>
            <a:r>
              <a:rPr lang="en-US" dirty="0"/>
              <a:t>Ability create and/or edit written reports – 3.65 </a:t>
            </a:r>
            <a:endParaRPr lang="en-US" dirty="0"/>
          </a:p>
          <a:p>
            <a:r>
              <a:rPr lang="en-US" dirty="0"/>
              <a:t>Ability to sell or influence others – 3.51 </a:t>
            </a:r>
            <a:endParaRPr lang="en-US" dirty="0"/>
          </a:p>
          <a:p>
            <a:pPr lvl="8"/>
            <a:endParaRPr lang="en-US" dirty="0" smtClean="0"/>
          </a:p>
          <a:p>
            <a:pPr lvl="8"/>
            <a:r>
              <a:rPr lang="en-US" dirty="0" smtClean="0"/>
              <a:t>Source</a:t>
            </a:r>
            <a:r>
              <a:rPr lang="en-US" dirty="0"/>
              <a:t>: Job Outlook 2012, National Association of Colleges and Employers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89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what you individually accomplished </a:t>
            </a:r>
            <a:endParaRPr lang="en-US" dirty="0"/>
          </a:p>
          <a:p>
            <a:r>
              <a:rPr lang="en-US" dirty="0"/>
              <a:t>Quantify the information you are presenting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5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What Strengths Do Veterans Bring to the Workforce?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3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Veterans Bring Unique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Work with teams</a:t>
            </a:r>
          </a:p>
          <a:p>
            <a:r>
              <a:rPr lang="en-US" dirty="0" smtClean="0"/>
              <a:t>Work with diverse individuals and cultures</a:t>
            </a:r>
          </a:p>
          <a:p>
            <a:r>
              <a:rPr lang="en-US" dirty="0" smtClean="0"/>
              <a:t>Solve problems rapidly</a:t>
            </a:r>
          </a:p>
          <a:p>
            <a:r>
              <a:rPr lang="en-US" dirty="0" smtClean="0"/>
              <a:t>Follow through</a:t>
            </a:r>
          </a:p>
          <a:p>
            <a:r>
              <a:rPr lang="en-US" dirty="0" smtClean="0"/>
              <a:t>Responsible </a:t>
            </a:r>
          </a:p>
          <a:p>
            <a:r>
              <a:rPr lang="en-US" dirty="0" smtClean="0"/>
              <a:t>Mission driven</a:t>
            </a:r>
          </a:p>
          <a:p>
            <a:r>
              <a:rPr lang="en-US" dirty="0" smtClean="0"/>
              <a:t>Work within complex organizations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9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Military Summary of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 </a:t>
            </a:r>
            <a:r>
              <a:rPr lang="en-US" dirty="0"/>
              <a:t>of the Engineering Training Team which specialized in creative training for personnel on how to control engineering casualties to prevent equipment damage or injury to personnel.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1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Simulated system casualty scenarios to teams of junior staff to observe how staff followed procedural policies under high pressure situations preventing equipment damage or injury to personnel.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Strengths showed: </a:t>
            </a:r>
            <a:r>
              <a:rPr lang="en-US" dirty="0" smtClean="0"/>
              <a:t> Solve </a:t>
            </a:r>
            <a:r>
              <a:rPr lang="en-US" dirty="0"/>
              <a:t>Problems </a:t>
            </a:r>
            <a:r>
              <a:rPr lang="en-US"/>
              <a:t>Process </a:t>
            </a:r>
            <a:r>
              <a:rPr lang="en-US" smtClean="0"/>
              <a:t>Information </a:t>
            </a:r>
            <a:r>
              <a:rPr lang="en-US" dirty="0"/>
              <a:t>Communication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0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of the Career Center</a:t>
            </a:r>
            <a:br>
              <a:rPr lang="en-US" dirty="0" smtClean="0"/>
            </a:br>
            <a:r>
              <a:rPr lang="en-US" dirty="0" smtClean="0"/>
              <a:t>(Cameron,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Strengths </a:t>
            </a:r>
            <a:r>
              <a:rPr lang="en-US" dirty="0"/>
              <a:t>Based </a:t>
            </a:r>
            <a:r>
              <a:rPr lang="en-US" dirty="0" smtClean="0"/>
              <a:t>Approach </a:t>
            </a:r>
            <a:r>
              <a:rPr lang="en-US" dirty="0"/>
              <a:t>helps veterans </a:t>
            </a:r>
          </a:p>
          <a:p>
            <a:pPr marL="0" indent="0">
              <a:buNone/>
            </a:pPr>
            <a:r>
              <a:rPr lang="en-US" dirty="0"/>
              <a:t>to identify and understand their strengths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help a veteran </a:t>
            </a:r>
            <a:r>
              <a:rPr lang="en-US" dirty="0" smtClean="0"/>
              <a:t>when </a:t>
            </a:r>
            <a:r>
              <a:rPr lang="en-US" dirty="0"/>
              <a:t>choosing a major, looking for a job, or starting a career </a:t>
            </a:r>
          </a:p>
          <a:p>
            <a:r>
              <a:rPr lang="en-US" dirty="0" smtClean="0"/>
              <a:t>Identify strengths utilized </a:t>
            </a:r>
            <a:r>
              <a:rPr lang="en-US" dirty="0"/>
              <a:t>in the military and how to use similar strengths in civilian culture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6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when veterans draw on their talents?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Help transition back into civilian culture </a:t>
            </a:r>
            <a:endParaRPr lang="en-US" dirty="0"/>
          </a:p>
          <a:p>
            <a:r>
              <a:rPr lang="en-US" dirty="0" smtClean="0"/>
              <a:t>Can improve school </a:t>
            </a:r>
            <a:r>
              <a:rPr lang="en-US" dirty="0"/>
              <a:t>performance, work performance, and even </a:t>
            </a:r>
            <a:r>
              <a:rPr lang="en-US" dirty="0" smtClean="0"/>
              <a:t>relationships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8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r>
              <a:rPr lang="en-US" dirty="0"/>
              <a:t>military language/jargon to explain duties </a:t>
            </a:r>
            <a:endParaRPr lang="en-US" dirty="0"/>
          </a:p>
          <a:p>
            <a:r>
              <a:rPr lang="en-US" dirty="0"/>
              <a:t>Contains all military work </a:t>
            </a:r>
            <a:r>
              <a:rPr lang="en-US" dirty="0" smtClean="0"/>
              <a:t>history</a:t>
            </a:r>
          </a:p>
          <a:p>
            <a:r>
              <a:rPr lang="en-US" dirty="0" smtClean="0"/>
              <a:t>Describes team work </a:t>
            </a:r>
            <a:endParaRPr lang="en-US" dirty="0"/>
          </a:p>
          <a:p>
            <a:r>
              <a:rPr lang="en-US" dirty="0"/>
              <a:t>Can be multiple pages long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Civilian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resume is to get an interview </a:t>
            </a:r>
            <a:endParaRPr lang="en-US" dirty="0"/>
          </a:p>
          <a:p>
            <a:r>
              <a:rPr lang="en-US" dirty="0"/>
              <a:t>Develop accomplishment statements related to your military experience that are listed in </a:t>
            </a:r>
            <a:r>
              <a:rPr lang="en-US" dirty="0" smtClean="0"/>
              <a:t>layperson's </a:t>
            </a:r>
            <a:r>
              <a:rPr lang="en-US" dirty="0"/>
              <a:t>terms </a:t>
            </a:r>
            <a:endParaRPr lang="en-US" dirty="0"/>
          </a:p>
          <a:p>
            <a:r>
              <a:rPr lang="en-US" dirty="0"/>
              <a:t>List relevant information for the specific position </a:t>
            </a:r>
            <a:endParaRPr lang="en-US" dirty="0"/>
          </a:p>
          <a:p>
            <a:r>
              <a:rPr lang="en-US" dirty="0"/>
              <a:t>Targeted resume </a:t>
            </a:r>
            <a:r>
              <a:rPr lang="en-US" dirty="0" smtClean="0"/>
              <a:t>should </a:t>
            </a:r>
            <a:r>
              <a:rPr lang="en-US" dirty="0"/>
              <a:t>be 1 -2 </a:t>
            </a:r>
            <a:r>
              <a:rPr lang="en-US" dirty="0" smtClean="0"/>
              <a:t>pgs. </a:t>
            </a:r>
            <a:r>
              <a:rPr lang="en-US" dirty="0"/>
              <a:t>long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5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Civilian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Objective</a:t>
            </a:r>
            <a:endParaRPr lang="en-US" dirty="0"/>
          </a:p>
          <a:p>
            <a:r>
              <a:rPr lang="en-US" dirty="0" smtClean="0"/>
              <a:t>Education</a:t>
            </a:r>
            <a:endParaRPr lang="en-US" dirty="0"/>
          </a:p>
          <a:p>
            <a:r>
              <a:rPr lang="en-US" dirty="0" smtClean="0"/>
              <a:t>Academic Coursework</a:t>
            </a:r>
          </a:p>
          <a:p>
            <a:r>
              <a:rPr lang="en-US" dirty="0" smtClean="0"/>
              <a:t>Classroom projects</a:t>
            </a:r>
          </a:p>
          <a:p>
            <a:r>
              <a:rPr lang="en-US" dirty="0" smtClean="0"/>
              <a:t>Work Experience</a:t>
            </a:r>
          </a:p>
          <a:p>
            <a:r>
              <a:rPr lang="en-US" dirty="0" smtClean="0"/>
              <a:t>Skills </a:t>
            </a:r>
            <a:r>
              <a:rPr lang="en-US" dirty="0"/>
              <a:t>Trainings/Awards/Recognitions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6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professional email address </a:t>
            </a:r>
            <a:endParaRPr lang="en-US" dirty="0"/>
          </a:p>
          <a:p>
            <a:r>
              <a:rPr lang="en-US" dirty="0"/>
              <a:t>Have a professional voice mail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1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Title of Position, Dates </a:t>
            </a:r>
            <a:endParaRPr lang="en-US" dirty="0"/>
          </a:p>
          <a:p>
            <a:r>
              <a:rPr lang="en-US" dirty="0"/>
              <a:t>Did you work individually or in a group and what was the purpose of the project </a:t>
            </a:r>
            <a:endParaRPr lang="en-US" dirty="0"/>
          </a:p>
          <a:p>
            <a:r>
              <a:rPr lang="en-US" dirty="0"/>
              <a:t>More detail about the project or your individual role </a:t>
            </a:r>
            <a:endParaRPr lang="en-US" dirty="0"/>
          </a:p>
          <a:p>
            <a:r>
              <a:rPr lang="en-US" dirty="0"/>
              <a:t>What was the result of the project?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8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Experience &amp;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 </a:t>
            </a:r>
            <a:r>
              <a:rPr lang="en-US" dirty="0" smtClean="0"/>
              <a:t>Experience: </a:t>
            </a:r>
            <a:endParaRPr lang="en-US" dirty="0"/>
          </a:p>
          <a:p>
            <a:r>
              <a:rPr lang="en-US" dirty="0"/>
              <a:t>Name of the Company, City, State Title of Position, Dates </a:t>
            </a:r>
            <a:endParaRPr lang="en-US" dirty="0"/>
          </a:p>
          <a:p>
            <a:r>
              <a:rPr lang="en-US" dirty="0"/>
              <a:t>• 3-5 statements that highlight what you accomplished in this position. Focus on what YOU did and not on the duties and tasks performed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Training/Awards/ </a:t>
            </a:r>
            <a:r>
              <a:rPr lang="en-US" dirty="0" smtClean="0"/>
              <a:t>Recognitions: </a:t>
            </a:r>
            <a:endParaRPr lang="en-US" dirty="0"/>
          </a:p>
          <a:p>
            <a:r>
              <a:rPr lang="en-US" dirty="0"/>
              <a:t>Highlight your awards and recognitions </a:t>
            </a:r>
            <a:endParaRPr lang="en-US" dirty="0"/>
          </a:p>
          <a:p>
            <a:r>
              <a:rPr lang="en-US" dirty="0"/>
              <a:t>Translate what military specific awards mean/significance in civilian terms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35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31</TotalTime>
  <Words>527</Words>
  <Application>Microsoft Macintosh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190vetsfa14class1overviewandwomeninmil-5</vt:lpstr>
      <vt:lpstr>Military Experience into Civilian Jobs  </vt:lpstr>
      <vt:lpstr>Work of the Career Center (Cameron, 2014)</vt:lpstr>
      <vt:lpstr>Effects</vt:lpstr>
      <vt:lpstr>Military Resume</vt:lpstr>
      <vt:lpstr>Civilian Resume</vt:lpstr>
      <vt:lpstr>Parts of Civilian Resume</vt:lpstr>
      <vt:lpstr>Contact Info</vt:lpstr>
      <vt:lpstr>Class Projects</vt:lpstr>
      <vt:lpstr>Work Experience &amp; Awards</vt:lpstr>
      <vt:lpstr> What do Employers Want?</vt:lpstr>
      <vt:lpstr>Skills wanted</vt:lpstr>
      <vt:lpstr>Key Points</vt:lpstr>
      <vt:lpstr>PowerPoint Presentation</vt:lpstr>
      <vt:lpstr>Veterans Bring Unique Skills</vt:lpstr>
      <vt:lpstr>Military Summary of Accomplishments</vt:lpstr>
      <vt:lpstr>After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 Klaw</dc:creator>
  <cp:lastModifiedBy>Elena  Klaw</cp:lastModifiedBy>
  <cp:revision>4</cp:revision>
  <dcterms:created xsi:type="dcterms:W3CDTF">2014-04-09T00:18:55Z</dcterms:created>
  <dcterms:modified xsi:type="dcterms:W3CDTF">2014-04-09T01:03:31Z</dcterms:modified>
</cp:coreProperties>
</file>