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3" r:id="rId2"/>
    <p:sldId id="284" r:id="rId3"/>
    <p:sldId id="273" r:id="rId4"/>
    <p:sldId id="276" r:id="rId5"/>
    <p:sldId id="277" r:id="rId6"/>
    <p:sldId id="278" r:id="rId7"/>
    <p:sldId id="285" r:id="rId8"/>
    <p:sldId id="279" r:id="rId9"/>
    <p:sldId id="280" r:id="rId10"/>
    <p:sldId id="281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9900"/>
    <a:srgbClr val="FFFF00"/>
    <a:srgbClr val="4F81BD"/>
    <a:srgbClr val="C0504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01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6F165-07CC-40F0-93C4-956ED29F1401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4E7A6-F859-4B7E-8537-28C036140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7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89700"/>
            <a:ext cx="2133600" cy="23177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3500"/>
            <a:ext cx="2895600" cy="30797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Introduction to Engineering – E26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41362"/>
          </a:xfrm>
        </p:spPr>
        <p:txBody>
          <a:bodyPr/>
          <a:lstStyle>
            <a:lvl1pPr>
              <a:defRPr sz="2800">
                <a:solidFill>
                  <a:srgbClr val="FF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Introduction to Engineering – E26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4909" y="326593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/>
              <a:t>Manufacturing Process - Extrusion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288472" y="1963882"/>
            <a:ext cx="77724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</p:txBody>
      </p:sp>
      <p:pic>
        <p:nvPicPr>
          <p:cNvPr id="7" name="Picture 19" descr="ch15mazur&amp;user=sschmid&amp;doc=ch15ope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05" y="1288473"/>
            <a:ext cx="6245218" cy="418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46907" y="5611091"/>
            <a:ext cx="695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Parts have a uniform (constant) cross section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Revolve Command</a:t>
            </a:r>
            <a:endParaRPr lang="en-US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256" y="1457366"/>
            <a:ext cx="7189185" cy="408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9490" y="651164"/>
            <a:ext cx="822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Select the revolve command, choose the axis of rotation and the amount of rotation in degrees. The axis of revolution could be any line in the sketch.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4837" y="5098473"/>
            <a:ext cx="193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Axis of rotation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918364" y="4239491"/>
            <a:ext cx="1233054" cy="9005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8764" y="2646218"/>
            <a:ext cx="15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Sketch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851564" y="2937163"/>
            <a:ext cx="387927" cy="3879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41418" y="1842655"/>
            <a:ext cx="241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360 deg. revolution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9198" y="1451429"/>
            <a:ext cx="2772228" cy="200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75773" y="4499429"/>
            <a:ext cx="4034970" cy="2207532"/>
            <a:chOff x="275773" y="4499429"/>
            <a:chExt cx="4034970" cy="2207532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75773" y="4499429"/>
              <a:ext cx="2510972" cy="2207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902857" y="5675086"/>
              <a:ext cx="1407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180 deg. revolution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66998"/>
            <a:ext cx="2377390" cy="27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2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Revolve</a:t>
            </a:r>
            <a:endParaRPr lang="en-US" sz="32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77490" y="1436181"/>
            <a:ext cx="3842985" cy="301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8873" y="595745"/>
            <a:ext cx="7827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The part can be hollowed out by selecting the </a:t>
            </a:r>
            <a:r>
              <a:rPr lang="en-US" sz="2200" b="1" i="1" dirty="0" smtClean="0">
                <a:solidFill>
                  <a:srgbClr val="FFFF00"/>
                </a:solidFill>
              </a:rPr>
              <a:t>Thin Feature </a:t>
            </a:r>
            <a:r>
              <a:rPr lang="en-US" sz="2200" dirty="0" smtClean="0">
                <a:solidFill>
                  <a:srgbClr val="FFFF00"/>
                </a:solidFill>
              </a:rPr>
              <a:t>option and assigning a value for the wall thickness</a:t>
            </a:r>
            <a:endParaRPr lang="en-US" sz="2200" dirty="0">
              <a:solidFill>
                <a:srgbClr val="FFFF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27418" y="3850559"/>
            <a:ext cx="4516582" cy="3007441"/>
            <a:chOff x="4627418" y="3850559"/>
            <a:chExt cx="4516582" cy="3007441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27418" y="3850559"/>
              <a:ext cx="4516582" cy="300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564582" y="3920837"/>
              <a:ext cx="1440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Rendered model</a:t>
              </a:r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77" y="1908039"/>
            <a:ext cx="2937102" cy="39130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5038" y="4564572"/>
            <a:ext cx="2105891" cy="942109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5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Extrusion</a:t>
            </a:r>
            <a:endParaRPr lang="en-US" b="1" i="1" dirty="0"/>
          </a:p>
        </p:txBody>
      </p:sp>
      <p:pic>
        <p:nvPicPr>
          <p:cNvPr id="6" name="Picture 5" descr="Extr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49363"/>
            <a:ext cx="2522537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30163" y="625175"/>
            <a:ext cx="54752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solidFill>
                  <a:srgbClr val="FFFF00"/>
                </a:solidFill>
              </a:rPr>
              <a:t>Material (billet), hot or cold, is either pushed or pulled through a die</a:t>
            </a:r>
            <a:r>
              <a:rPr lang="en-US" sz="2200" dirty="0" smtClean="0">
                <a:solidFill>
                  <a:srgbClr val="FFFF00"/>
                </a:solidFill>
              </a:rPr>
              <a:t>. The long piece can be cut to a desired thickness</a:t>
            </a:r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8" name="Picture 5" descr="ch15mazur&amp;user=sschmid&amp;doc=F15_02ab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27" y="1892300"/>
            <a:ext cx="2997200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49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9618"/>
            <a:ext cx="8229600" cy="741362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Extrude Command in SolidWorks</a:t>
            </a:r>
            <a:endParaRPr lang="en-US" sz="3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58696" y="3486202"/>
            <a:ext cx="1967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Adds material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2010" y="3720160"/>
            <a:ext cx="2964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Removes material</a:t>
            </a:r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" y="1376075"/>
            <a:ext cx="9194885" cy="189437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358219" y="2389695"/>
            <a:ext cx="1168924" cy="11642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120272" y="2630078"/>
            <a:ext cx="1121791" cy="10086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2108890"/>
            <a:ext cx="734291" cy="678872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25222" y="2094751"/>
            <a:ext cx="734291" cy="678872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Extrusion</a:t>
            </a:r>
            <a:endParaRPr lang="en-US" sz="3200" b="1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556" y="817416"/>
            <a:ext cx="2714172" cy="186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99018" y="4642924"/>
            <a:ext cx="2854040" cy="221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436" y="318655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Create a 2D sketch</a:t>
            </a:r>
            <a:endParaRPr lang="en-US" sz="2000" dirty="0">
              <a:solidFill>
                <a:srgbClr val="FFFF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30582" y="124691"/>
            <a:ext cx="6913412" cy="3837729"/>
            <a:chOff x="2230582" y="124691"/>
            <a:chExt cx="6913412" cy="383772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754221" y="1468602"/>
              <a:ext cx="2960288" cy="2493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491345" y="720437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Select the sketch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2230582" y="955964"/>
              <a:ext cx="1163782" cy="80356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430975" y="124691"/>
              <a:ext cx="37130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Preview of the solid, there is a problem with the sketch if the preview does not appear, most likely the sketch is not continuous 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2700953"/>
            <a:ext cx="4284483" cy="4053353"/>
            <a:chOff x="0" y="2700953"/>
            <a:chExt cx="4284483" cy="405335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0636" y="2700953"/>
              <a:ext cx="2533847" cy="405335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0" y="3224402"/>
              <a:ext cx="21197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Select </a:t>
              </a:r>
              <a:r>
                <a:rPr lang="en-US" sz="2000" b="1" dirty="0" smtClean="0">
                  <a:solidFill>
                    <a:srgbClr val="FFFF00"/>
                  </a:solidFill>
                </a:rPr>
                <a:t>Extruded Boss/Base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2769" y="4018911"/>
              <a:ext cx="803733" cy="9743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021291" y="3911417"/>
            <a:ext cx="4376322" cy="1061222"/>
            <a:chOff x="3021291" y="3703592"/>
            <a:chExt cx="4376322" cy="1061222"/>
          </a:xfrm>
        </p:grpSpPr>
        <p:sp>
          <p:nvSpPr>
            <p:cNvPr id="17" name="TextBox 16"/>
            <p:cNvSpPr txBox="1"/>
            <p:nvPr/>
          </p:nvSpPr>
          <p:spPr>
            <a:xfrm>
              <a:off x="4349613" y="3703592"/>
              <a:ext cx="304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Choose </a:t>
              </a:r>
              <a:r>
                <a:rPr lang="en-US" sz="2000" b="1" i="1" dirty="0" smtClean="0">
                  <a:solidFill>
                    <a:srgbClr val="FFFF00"/>
                  </a:solidFill>
                </a:rPr>
                <a:t>Blind</a:t>
              </a:r>
              <a:r>
                <a:rPr lang="en-US" sz="2000" dirty="0" smtClean="0">
                  <a:solidFill>
                    <a:srgbClr val="FFFF00"/>
                  </a:solidFill>
                </a:rPr>
                <a:t> and enter the </a:t>
              </a:r>
              <a:r>
                <a:rPr lang="en-US" sz="2000" b="1" i="1" dirty="0" smtClean="0">
                  <a:solidFill>
                    <a:srgbClr val="FFFF00"/>
                  </a:solidFill>
                </a:rPr>
                <a:t>thickness </a:t>
              </a:r>
              <a:r>
                <a:rPr lang="en-US" sz="2000" dirty="0" smtClean="0">
                  <a:solidFill>
                    <a:srgbClr val="FFFF00"/>
                  </a:solidFill>
                </a:rPr>
                <a:t>and accept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3021291" y="3930542"/>
              <a:ext cx="1428161" cy="10369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3129699" y="4461164"/>
              <a:ext cx="1289902" cy="3036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566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632" y="1692286"/>
            <a:ext cx="1932769" cy="309181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Extrusion</a:t>
            </a:r>
            <a:endParaRPr lang="en-US" sz="3200" b="1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385" y="757381"/>
            <a:ext cx="2960288" cy="249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00772" y="659163"/>
            <a:ext cx="2183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Click to change the direction of the extrusion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8291" y="757381"/>
            <a:ext cx="3075709" cy="257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017485" y="1190619"/>
            <a:ext cx="2017485" cy="384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05459" y="2162629"/>
            <a:ext cx="7649030" cy="4310647"/>
            <a:chOff x="305459" y="2162629"/>
            <a:chExt cx="7649030" cy="431064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222171" y="3991429"/>
              <a:ext cx="2859314" cy="2481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05459" y="3587008"/>
              <a:ext cx="30763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Click on the arrow and drag to change the thickness using the scale on the screen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957943" y="2162629"/>
              <a:ext cx="595086" cy="140788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770748" y="3524333"/>
              <a:ext cx="21837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On screen scale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5065486" y="3962400"/>
              <a:ext cx="1002805" cy="9289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7631" y="4000006"/>
            <a:ext cx="3159496" cy="24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3761295" y="1480457"/>
            <a:ext cx="1100991" cy="137586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92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Extrusion</a:t>
            </a:r>
            <a:endParaRPr lang="en-US" sz="3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47022" y="871517"/>
            <a:ext cx="8796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Two directions could be used for extrusion: direction 1  (15 mm), direction 2  (5 mm)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65564" y="2119769"/>
            <a:ext cx="6096000" cy="3976283"/>
            <a:chOff x="1565564" y="1427019"/>
            <a:chExt cx="6096000" cy="3976283"/>
          </a:xfrm>
        </p:grpSpPr>
        <p:grpSp>
          <p:nvGrpSpPr>
            <p:cNvPr id="6" name="Group 5"/>
            <p:cNvGrpSpPr/>
            <p:nvPr/>
          </p:nvGrpSpPr>
          <p:grpSpPr>
            <a:xfrm>
              <a:off x="1565564" y="1427019"/>
              <a:ext cx="6096000" cy="3976283"/>
              <a:chOff x="1565564" y="1399309"/>
              <a:chExt cx="6096000" cy="3976283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565564" y="1399309"/>
                <a:ext cx="6096000" cy="3976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256478" y="2146135"/>
                <a:ext cx="12601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thickness15 mm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V="1">
                <a:off x="4461164" y="2313709"/>
                <a:ext cx="415636" cy="41563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5056909" y="2216727"/>
                <a:ext cx="152400" cy="138546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5320805" y="1591954"/>
                <a:ext cx="12601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thickness5 mm</a:t>
                </a:r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856509" y="3131128"/>
              <a:ext cx="1066800" cy="193963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98069" y="4294943"/>
              <a:ext cx="1066800" cy="193963"/>
            </a:xfrm>
            <a:prstGeom prst="rect">
              <a:avLst/>
            </a:prstGeom>
            <a:solidFill>
              <a:srgbClr val="0000FF">
                <a:alpha val="25098"/>
              </a:srgbClr>
            </a:solidFill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69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Extrusion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5" t="29960" r="17451" b="15873"/>
          <a:stretch/>
        </p:blipFill>
        <p:spPr bwMode="auto">
          <a:xfrm>
            <a:off x="3473533" y="1345209"/>
            <a:ext cx="5074721" cy="309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253" y="923826"/>
            <a:ext cx="3255401" cy="50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3358"/>
            <a:ext cx="8229600" cy="741362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Extrusion</a:t>
            </a:r>
            <a:endParaRPr lang="en-US" sz="32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9582" y="2210786"/>
            <a:ext cx="5986483" cy="379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63782" y="914400"/>
            <a:ext cx="7176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The part can be hollowed out by selecting the </a:t>
            </a:r>
            <a:r>
              <a:rPr lang="en-US" sz="2200" b="1" i="1" dirty="0" smtClean="0">
                <a:solidFill>
                  <a:srgbClr val="FFFF00"/>
                </a:solidFill>
              </a:rPr>
              <a:t>Thin Feature </a:t>
            </a:r>
            <a:r>
              <a:rPr lang="en-US" sz="2200" dirty="0" smtClean="0">
                <a:solidFill>
                  <a:srgbClr val="FFFF00"/>
                </a:solidFill>
              </a:rPr>
              <a:t>option and assigning a value for the wall thickness</a:t>
            </a:r>
            <a:endParaRPr lang="en-US" sz="2200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94661" y="5331956"/>
            <a:ext cx="10824" cy="273194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21266" y="5549732"/>
            <a:ext cx="268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 mm wall thickness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2466" y="4815441"/>
            <a:ext cx="1524000" cy="858982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834740" y="1901370"/>
            <a:ext cx="3294743" cy="3451088"/>
            <a:chOff x="5834740" y="1901370"/>
            <a:chExt cx="3294743" cy="345108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34740" y="1901370"/>
              <a:ext cx="3294743" cy="2618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807200" y="4644572"/>
              <a:ext cx="203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Copper material rendered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08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Extrusion</a:t>
            </a:r>
            <a:endParaRPr lang="en-US" sz="32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65" y="1898072"/>
            <a:ext cx="6531429" cy="385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5963" y="568028"/>
            <a:ext cx="759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 taper the extrusion</a:t>
            </a:r>
            <a:r>
              <a:rPr lang="en-US" sz="2400" dirty="0" smtClean="0">
                <a:solidFill>
                  <a:srgbClr val="FFFF00"/>
                </a:solidFill>
              </a:rPr>
              <a:t>: select the taper option and assign the desired taper angle in degrees, 15 degrees.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263" y="3865418"/>
            <a:ext cx="1856509" cy="651164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56415" y="1443511"/>
            <a:ext cx="3087585" cy="250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289960" y="4158015"/>
            <a:ext cx="2854040" cy="2215076"/>
            <a:chOff x="6289960" y="4158015"/>
            <a:chExt cx="2854040" cy="2215076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89960" y="4158015"/>
              <a:ext cx="2854040" cy="2215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966363" y="4488873"/>
              <a:ext cx="1039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 taper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218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355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Manufacturing Process - Extrusion </vt:lpstr>
      <vt:lpstr>Extrusion</vt:lpstr>
      <vt:lpstr>Extrude Command in SolidWorks</vt:lpstr>
      <vt:lpstr>Extrusion</vt:lpstr>
      <vt:lpstr>Extrusion</vt:lpstr>
      <vt:lpstr>Extrusion</vt:lpstr>
      <vt:lpstr>Extrusion</vt:lpstr>
      <vt:lpstr>Extrusion</vt:lpstr>
      <vt:lpstr>Extrusion</vt:lpstr>
      <vt:lpstr>Revolve Command</vt:lpstr>
      <vt:lpstr>Revolve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kyoussefi</dc:creator>
  <cp:lastModifiedBy>Ken Youssefi</cp:lastModifiedBy>
  <cp:revision>74</cp:revision>
  <dcterms:created xsi:type="dcterms:W3CDTF">2006-08-16T00:00:00Z</dcterms:created>
  <dcterms:modified xsi:type="dcterms:W3CDTF">2019-07-25T05:45:00Z</dcterms:modified>
</cp:coreProperties>
</file>